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theme/themeOverride1.xml" ContentType="application/vnd.openxmlformats-officedocument.themeOverr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colors6.xml" ContentType="application/vnd.openxmlformats-officedocument.drawingml.diagramColor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notesSlides/notesSlide4.xml" ContentType="application/vnd.openxmlformats-officedocument.presentationml.notesSlide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rawing5.xml" ContentType="application/vnd.ms-office.drawingml.diagramDrawing+xml"/>
  <Override PartName="/ppt/diagrams/quickStyle6.xml" ContentType="application/vnd.openxmlformats-officedocument.drawingml.diagramStyl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diagrams/layout4.xml" ContentType="application/vnd.openxmlformats-officedocument.drawingml.diagram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drawing6.xml" ContentType="application/vnd.ms-office.drawingml.diagramDrawing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0" r:id="rId1"/>
  </p:sldMasterIdLst>
  <p:notesMasterIdLst>
    <p:notesMasterId r:id="rId31"/>
  </p:notesMasterIdLst>
  <p:handoutMasterIdLst>
    <p:handoutMasterId r:id="rId32"/>
  </p:handoutMasterIdLst>
  <p:sldIdLst>
    <p:sldId id="413" r:id="rId2"/>
    <p:sldId id="446" r:id="rId3"/>
    <p:sldId id="420" r:id="rId4"/>
    <p:sldId id="421" r:id="rId5"/>
    <p:sldId id="422" r:id="rId6"/>
    <p:sldId id="429" r:id="rId7"/>
    <p:sldId id="426" r:id="rId8"/>
    <p:sldId id="431" r:id="rId9"/>
    <p:sldId id="430" r:id="rId10"/>
    <p:sldId id="432" r:id="rId11"/>
    <p:sldId id="434" r:id="rId12"/>
    <p:sldId id="425" r:id="rId13"/>
    <p:sldId id="448" r:id="rId14"/>
    <p:sldId id="449" r:id="rId15"/>
    <p:sldId id="403" r:id="rId16"/>
    <p:sldId id="435" r:id="rId17"/>
    <p:sldId id="436" r:id="rId18"/>
    <p:sldId id="437" r:id="rId19"/>
    <p:sldId id="438" r:id="rId20"/>
    <p:sldId id="439" r:id="rId21"/>
    <p:sldId id="440" r:id="rId22"/>
    <p:sldId id="441" r:id="rId23"/>
    <p:sldId id="442" r:id="rId24"/>
    <p:sldId id="444" r:id="rId25"/>
    <p:sldId id="409" r:id="rId26"/>
    <p:sldId id="410" r:id="rId27"/>
    <p:sldId id="411" r:id="rId28"/>
    <p:sldId id="412" r:id="rId29"/>
    <p:sldId id="270" r:id="rId30"/>
  </p:sldIdLst>
  <p:sldSz cx="9144000" cy="6858000" type="screen4x3"/>
  <p:notesSz cx="6858000" cy="9144000"/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Verdana" pitchFamily="34" charset="0"/>
        <a:ea typeface="新細明體" pitchFamily="18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Verdana" pitchFamily="34" charset="0"/>
        <a:ea typeface="新細明體" pitchFamily="18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Verdana" pitchFamily="34" charset="0"/>
        <a:ea typeface="新細明體" pitchFamily="18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Verdana" pitchFamily="34" charset="0"/>
        <a:ea typeface="新細明體" pitchFamily="18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Verdana" pitchFamily="34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Verdana" pitchFamily="34" charset="0"/>
        <a:ea typeface="新細明體" pitchFamily="18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Verdana" pitchFamily="34" charset="0"/>
        <a:ea typeface="新細明體" pitchFamily="18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Verdana" pitchFamily="34" charset="0"/>
        <a:ea typeface="新細明體" pitchFamily="18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Verdana" pitchFamily="34" charset="0"/>
        <a:ea typeface="新細明體" pitchFamily="18" charset="-12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CC33"/>
    <a:srgbClr val="FF6600"/>
    <a:srgbClr val="A50021"/>
    <a:srgbClr val="0066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46" autoAdjust="0"/>
    <p:restoredTop sz="94588" autoAdjust="0"/>
  </p:normalViewPr>
  <p:slideViewPr>
    <p:cSldViewPr>
      <p:cViewPr varScale="1">
        <p:scale>
          <a:sx n="45" d="100"/>
          <a:sy n="45" d="100"/>
        </p:scale>
        <p:origin x="-672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4_2">
  <dgm:title val=""/>
  <dgm:desc val=""/>
  <dgm:catLst>
    <dgm:cat type="accent4" pri="112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ln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B4A7BC1-22BE-4662-9513-63FF58838F29}" type="doc">
      <dgm:prSet loTypeId="urn:microsoft.com/office/officeart/2005/8/layout/chevron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TW" altLang="en-US"/>
        </a:p>
      </dgm:t>
    </dgm:pt>
    <dgm:pt modelId="{5012DB13-1730-4996-92E7-7D6FF7DEEDB3}">
      <dgm:prSet phldrT="[文字]"/>
      <dgm:spPr>
        <a:solidFill>
          <a:schemeClr val="accent2"/>
        </a:solidFill>
        <a:ln>
          <a:solidFill>
            <a:schemeClr val="accent2"/>
          </a:solidFill>
        </a:ln>
      </dgm:spPr>
      <dgm:t>
        <a:bodyPr/>
        <a:lstStyle/>
        <a:p>
          <a:r>
            <a:rPr lang="zh-TW" altLang="en-US" b="1" dirty="0" smtClean="0">
              <a:latin typeface="+mn-ea"/>
              <a:ea typeface="+mn-ea"/>
            </a:rPr>
            <a:t>急性感染期</a:t>
          </a:r>
          <a:endParaRPr lang="en-US" altLang="zh-TW" b="1" dirty="0" smtClean="0">
            <a:latin typeface="+mn-ea"/>
            <a:ea typeface="+mn-ea"/>
          </a:endParaRPr>
        </a:p>
        <a:p>
          <a:r>
            <a:rPr lang="en-US" altLang="zh-TW" b="1" dirty="0" smtClean="0">
              <a:latin typeface="+mn-ea"/>
              <a:ea typeface="+mn-ea"/>
            </a:rPr>
            <a:t>(2-6</a:t>
          </a:r>
          <a:r>
            <a:rPr lang="zh-TW" altLang="en-US" b="1" dirty="0" smtClean="0">
              <a:latin typeface="+mn-ea"/>
              <a:ea typeface="+mn-ea"/>
            </a:rPr>
            <a:t>週</a:t>
          </a:r>
          <a:r>
            <a:rPr lang="en-US" altLang="zh-TW" b="1" dirty="0" smtClean="0">
              <a:latin typeface="+mn-ea"/>
              <a:ea typeface="+mn-ea"/>
            </a:rPr>
            <a:t>)</a:t>
          </a:r>
          <a:endParaRPr lang="zh-TW" altLang="en-US" dirty="0"/>
        </a:p>
      </dgm:t>
    </dgm:pt>
    <dgm:pt modelId="{B63C6108-4C48-4C10-B53C-A91E3AA4E1CF}" type="parTrans" cxnId="{79372B78-0A26-425F-A62E-324B875C95EC}">
      <dgm:prSet/>
      <dgm:spPr/>
      <dgm:t>
        <a:bodyPr/>
        <a:lstStyle/>
        <a:p>
          <a:endParaRPr lang="zh-TW" altLang="en-US"/>
        </a:p>
      </dgm:t>
    </dgm:pt>
    <dgm:pt modelId="{ACBF491E-21CA-4204-9315-CD79C938B97E}" type="sibTrans" cxnId="{79372B78-0A26-425F-A62E-324B875C95EC}">
      <dgm:prSet/>
      <dgm:spPr/>
      <dgm:t>
        <a:bodyPr/>
        <a:lstStyle/>
        <a:p>
          <a:endParaRPr lang="zh-TW" altLang="en-US"/>
        </a:p>
      </dgm:t>
    </dgm:pt>
    <dgm:pt modelId="{7758D246-76BB-4285-84B1-6886B6A29625}">
      <dgm:prSet phldrT="[文字]" custT="1"/>
      <dgm:spPr>
        <a:ln>
          <a:solidFill>
            <a:schemeClr val="accent2"/>
          </a:solidFill>
        </a:ln>
      </dgm:spPr>
      <dgm:t>
        <a:bodyPr/>
        <a:lstStyle/>
        <a:p>
          <a:r>
            <a:rPr lang="zh-TW" altLang="en-US" sz="2000" dirty="0" smtClean="0">
              <a:latin typeface="+mn-ea"/>
              <a:ea typeface="+mn-ea"/>
            </a:rPr>
            <a:t>發燒、喉嚨疼痛、疲倦、胃口不佳、噁心、嘔吐、腹瀉、皮膚發疹、肌肉關節疼痛，只有一半的人會有症狀</a:t>
          </a:r>
          <a:endParaRPr lang="zh-TW" altLang="en-US" sz="2000" dirty="0"/>
        </a:p>
      </dgm:t>
    </dgm:pt>
    <dgm:pt modelId="{8B022CB2-B4F6-463C-B072-00F649BAA7B4}" type="parTrans" cxnId="{567C57C8-D166-48AD-977A-E87969AC88FF}">
      <dgm:prSet/>
      <dgm:spPr/>
      <dgm:t>
        <a:bodyPr/>
        <a:lstStyle/>
        <a:p>
          <a:endParaRPr lang="zh-TW" altLang="en-US"/>
        </a:p>
      </dgm:t>
    </dgm:pt>
    <dgm:pt modelId="{95A225DC-F742-4C48-97A7-ADC8BEC31305}" type="sibTrans" cxnId="{567C57C8-D166-48AD-977A-E87969AC88FF}">
      <dgm:prSet/>
      <dgm:spPr/>
      <dgm:t>
        <a:bodyPr/>
        <a:lstStyle/>
        <a:p>
          <a:endParaRPr lang="zh-TW" altLang="en-US"/>
        </a:p>
      </dgm:t>
    </dgm:pt>
    <dgm:pt modelId="{5204802A-9A41-41D0-BEA4-E322C2C3685F}">
      <dgm:prSet phldrT="[文字]"/>
      <dgm:spPr>
        <a:solidFill>
          <a:schemeClr val="accent2"/>
        </a:solidFill>
        <a:ln>
          <a:solidFill>
            <a:schemeClr val="accent2"/>
          </a:solidFill>
        </a:ln>
      </dgm:spPr>
      <dgm:t>
        <a:bodyPr/>
        <a:lstStyle/>
        <a:p>
          <a:r>
            <a:rPr lang="zh-TW" altLang="en-US" b="1" dirty="0" smtClean="0">
              <a:latin typeface="+mn-ea"/>
              <a:ea typeface="+mn-ea"/>
            </a:rPr>
            <a:t>潛伏期</a:t>
          </a:r>
        </a:p>
        <a:p>
          <a:r>
            <a:rPr lang="en-US" altLang="zh-TW" b="1" dirty="0" smtClean="0">
              <a:latin typeface="+mn-ea"/>
              <a:ea typeface="+mn-ea"/>
            </a:rPr>
            <a:t>(5-15</a:t>
          </a:r>
          <a:r>
            <a:rPr lang="zh-TW" altLang="en-US" b="1" dirty="0" smtClean="0">
              <a:latin typeface="+mn-ea"/>
              <a:ea typeface="+mn-ea"/>
            </a:rPr>
            <a:t>年</a:t>
          </a:r>
          <a:r>
            <a:rPr lang="en-US" altLang="zh-TW" b="1" dirty="0" smtClean="0">
              <a:latin typeface="+mn-ea"/>
              <a:ea typeface="+mn-ea"/>
            </a:rPr>
            <a:t>)</a:t>
          </a:r>
          <a:endParaRPr lang="zh-TW" altLang="en-US" dirty="0"/>
        </a:p>
      </dgm:t>
    </dgm:pt>
    <dgm:pt modelId="{F8B82066-B0A5-42FF-BEDE-17A0564BF73E}" type="parTrans" cxnId="{929216B6-3E7A-40B3-8EE1-C59C02ADB648}">
      <dgm:prSet/>
      <dgm:spPr/>
      <dgm:t>
        <a:bodyPr/>
        <a:lstStyle/>
        <a:p>
          <a:endParaRPr lang="zh-TW" altLang="en-US"/>
        </a:p>
      </dgm:t>
    </dgm:pt>
    <dgm:pt modelId="{56DA111A-D711-4ED9-9F0A-476564189446}" type="sibTrans" cxnId="{929216B6-3E7A-40B3-8EE1-C59C02ADB648}">
      <dgm:prSet/>
      <dgm:spPr/>
      <dgm:t>
        <a:bodyPr/>
        <a:lstStyle/>
        <a:p>
          <a:endParaRPr lang="zh-TW" altLang="en-US"/>
        </a:p>
      </dgm:t>
    </dgm:pt>
    <dgm:pt modelId="{8E62A840-0CB4-427B-A6B0-C3D73B3CB038}">
      <dgm:prSet phldrT="[文字]" custT="1"/>
      <dgm:spPr>
        <a:ln>
          <a:solidFill>
            <a:schemeClr val="accent2"/>
          </a:solidFill>
        </a:ln>
      </dgm:spPr>
      <dgm:t>
        <a:bodyPr/>
        <a:lstStyle/>
        <a:p>
          <a:r>
            <a:rPr lang="zh-TW" altLang="en-US" sz="2000" dirty="0" smtClean="0">
              <a:latin typeface="+mn-ea"/>
              <a:ea typeface="+mn-ea"/>
            </a:rPr>
            <a:t>當第一次急性症狀發生後，絕多數患者會有很長一段時間（約</a:t>
          </a:r>
          <a:r>
            <a:rPr lang="en-US" altLang="zh-TW" sz="2000" dirty="0" smtClean="0">
              <a:latin typeface="+mn-ea"/>
              <a:ea typeface="+mn-ea"/>
            </a:rPr>
            <a:t>10</a:t>
          </a:r>
          <a:r>
            <a:rPr lang="zh-TW" altLang="en-US" sz="2000" dirty="0" smtClean="0">
              <a:latin typeface="+mn-ea"/>
              <a:ea typeface="+mn-ea"/>
            </a:rPr>
            <a:t>年以上）沒有症狀。但</a:t>
          </a:r>
          <a:r>
            <a:rPr lang="en-US" altLang="zh-TW" sz="2000" dirty="0" smtClean="0">
              <a:latin typeface="+mn-ea"/>
              <a:ea typeface="+mn-ea"/>
            </a:rPr>
            <a:t>HIV</a:t>
          </a:r>
          <a:r>
            <a:rPr lang="zh-TW" altLang="en-US" sz="2000" dirty="0" smtClean="0">
              <a:latin typeface="+mn-ea"/>
              <a:ea typeface="+mn-ea"/>
            </a:rPr>
            <a:t>病毒會持續破壞人體</a:t>
          </a:r>
          <a:r>
            <a:rPr lang="en-US" altLang="zh-TW" sz="2000" dirty="0" smtClean="0">
              <a:latin typeface="+mn-ea"/>
              <a:ea typeface="+mn-ea"/>
            </a:rPr>
            <a:t>CD4+</a:t>
          </a:r>
          <a:r>
            <a:rPr lang="zh-TW" altLang="en-US" sz="2000" dirty="0" smtClean="0">
              <a:latin typeface="+mn-ea"/>
              <a:ea typeface="+mn-ea"/>
            </a:rPr>
            <a:t>細胞。</a:t>
          </a:r>
          <a:endParaRPr lang="zh-TW" altLang="en-US" sz="2000" dirty="0"/>
        </a:p>
      </dgm:t>
    </dgm:pt>
    <dgm:pt modelId="{380CEC84-2289-43CE-BA6D-6AD6AA14446D}" type="parTrans" cxnId="{7565CD95-0C04-4C25-9837-81BA0BEB410A}">
      <dgm:prSet/>
      <dgm:spPr/>
      <dgm:t>
        <a:bodyPr/>
        <a:lstStyle/>
        <a:p>
          <a:endParaRPr lang="zh-TW" altLang="en-US"/>
        </a:p>
      </dgm:t>
    </dgm:pt>
    <dgm:pt modelId="{1AA6FF2E-108B-467E-BCE5-9B10CFBFDC25}" type="sibTrans" cxnId="{7565CD95-0C04-4C25-9837-81BA0BEB410A}">
      <dgm:prSet/>
      <dgm:spPr/>
      <dgm:t>
        <a:bodyPr/>
        <a:lstStyle/>
        <a:p>
          <a:endParaRPr lang="zh-TW" altLang="en-US"/>
        </a:p>
      </dgm:t>
    </dgm:pt>
    <dgm:pt modelId="{71F25023-5284-405F-BF72-568F3ECFC407}">
      <dgm:prSet phldrT="[文字]"/>
      <dgm:spPr>
        <a:solidFill>
          <a:schemeClr val="accent2"/>
        </a:solidFill>
        <a:ln>
          <a:solidFill>
            <a:schemeClr val="accent2"/>
          </a:solidFill>
        </a:ln>
      </dgm:spPr>
      <dgm:t>
        <a:bodyPr/>
        <a:lstStyle/>
        <a:p>
          <a:r>
            <a:rPr lang="zh-TW" altLang="en-US" b="1" dirty="0" smtClean="0">
              <a:latin typeface="+mn-ea"/>
              <a:ea typeface="+mn-ea"/>
            </a:rPr>
            <a:t>發病期</a:t>
          </a:r>
        </a:p>
        <a:p>
          <a:r>
            <a:rPr lang="en-US" altLang="zh-TW" b="1" dirty="0" smtClean="0">
              <a:latin typeface="+mn-ea"/>
              <a:ea typeface="+mn-ea"/>
            </a:rPr>
            <a:t>(2-5</a:t>
          </a:r>
          <a:r>
            <a:rPr lang="zh-TW" altLang="en-US" b="1" dirty="0" smtClean="0">
              <a:latin typeface="+mn-ea"/>
              <a:ea typeface="+mn-ea"/>
            </a:rPr>
            <a:t>年</a:t>
          </a:r>
          <a:r>
            <a:rPr lang="en-US" altLang="zh-TW" b="1" dirty="0" smtClean="0">
              <a:latin typeface="+mn-ea"/>
              <a:ea typeface="+mn-ea"/>
            </a:rPr>
            <a:t>)</a:t>
          </a:r>
          <a:endParaRPr lang="zh-TW" altLang="en-US" dirty="0"/>
        </a:p>
      </dgm:t>
    </dgm:pt>
    <dgm:pt modelId="{A62DF7AA-2663-491B-B3E5-68B322A2D793}" type="parTrans" cxnId="{76671BF7-B468-4333-8CFE-A2E02AE79BE6}">
      <dgm:prSet/>
      <dgm:spPr/>
      <dgm:t>
        <a:bodyPr/>
        <a:lstStyle/>
        <a:p>
          <a:endParaRPr lang="zh-TW" altLang="en-US"/>
        </a:p>
      </dgm:t>
    </dgm:pt>
    <dgm:pt modelId="{8435FDF7-5276-4C54-89E4-3DB0D5E5C21B}" type="sibTrans" cxnId="{76671BF7-B468-4333-8CFE-A2E02AE79BE6}">
      <dgm:prSet/>
      <dgm:spPr/>
      <dgm:t>
        <a:bodyPr/>
        <a:lstStyle/>
        <a:p>
          <a:endParaRPr lang="zh-TW" altLang="en-US"/>
        </a:p>
      </dgm:t>
    </dgm:pt>
    <dgm:pt modelId="{850E9450-3CC1-4BF0-86E6-6B743D90D1C5}">
      <dgm:prSet phldrT="[文字]" custT="1"/>
      <dgm:spPr>
        <a:ln>
          <a:solidFill>
            <a:schemeClr val="accent2"/>
          </a:solidFill>
        </a:ln>
      </dgm:spPr>
      <dgm:t>
        <a:bodyPr/>
        <a:lstStyle/>
        <a:p>
          <a:r>
            <a:rPr lang="zh-TW" altLang="en-US" sz="2000" dirty="0" smtClean="0">
              <a:latin typeface="+mn-ea"/>
              <a:ea typeface="+mn-ea"/>
            </a:rPr>
            <a:t>當</a:t>
          </a:r>
          <a:r>
            <a:rPr lang="en-US" altLang="zh-TW" sz="2000" dirty="0" smtClean="0">
              <a:latin typeface="+mn-ea"/>
              <a:ea typeface="+mn-ea"/>
            </a:rPr>
            <a:t>CD4+</a:t>
          </a:r>
          <a:r>
            <a:rPr lang="zh-TW" altLang="en-US" sz="2000" dirty="0" smtClean="0">
              <a:latin typeface="+mn-ea"/>
              <a:ea typeface="+mn-ea"/>
            </a:rPr>
            <a:t>降到</a:t>
          </a:r>
          <a:r>
            <a:rPr lang="en-US" altLang="zh-TW" sz="2000" dirty="0" smtClean="0">
              <a:latin typeface="+mn-ea"/>
              <a:ea typeface="+mn-ea"/>
            </a:rPr>
            <a:t>200</a:t>
          </a:r>
          <a:r>
            <a:rPr lang="zh-TW" altLang="en-US" sz="2000" dirty="0" smtClean="0">
              <a:latin typeface="+mn-ea"/>
              <a:ea typeface="+mn-ea"/>
            </a:rPr>
            <a:t>左右時，免疫系統的力量已微弱至無法對抗各種伺機性感染</a:t>
          </a:r>
          <a:r>
            <a:rPr lang="en-US" altLang="zh-TW" sz="2000" dirty="0" smtClean="0">
              <a:latin typeface="+mn-ea"/>
              <a:ea typeface="+mn-ea"/>
            </a:rPr>
            <a:t>(</a:t>
          </a:r>
          <a:r>
            <a:rPr lang="zh-TW" altLang="en-US" sz="2000" dirty="0" smtClean="0">
              <a:latin typeface="+mn-ea"/>
              <a:ea typeface="+mn-ea"/>
            </a:rPr>
            <a:t>例如口腔食道念珠菌感染、帶狀疱疹</a:t>
          </a:r>
          <a:r>
            <a:rPr lang="en-US" altLang="zh-TW" sz="2000" dirty="0" smtClean="0">
              <a:latin typeface="+mn-ea"/>
              <a:ea typeface="+mn-ea"/>
            </a:rPr>
            <a:t>)</a:t>
          </a:r>
          <a:r>
            <a:rPr lang="zh-TW" altLang="en-US" sz="2000" dirty="0" smtClean="0">
              <a:latin typeface="+mn-ea"/>
              <a:ea typeface="+mn-ea"/>
            </a:rPr>
            <a:t>，便進入所謂之愛滋病期。</a:t>
          </a:r>
          <a:endParaRPr lang="zh-TW" altLang="en-US" sz="2000" dirty="0"/>
        </a:p>
      </dgm:t>
    </dgm:pt>
    <dgm:pt modelId="{1CEE7486-3929-46B9-AC18-601A3A207393}" type="parTrans" cxnId="{1CD5557B-94A3-4117-86C0-4B3757A312F0}">
      <dgm:prSet/>
      <dgm:spPr/>
      <dgm:t>
        <a:bodyPr/>
        <a:lstStyle/>
        <a:p>
          <a:endParaRPr lang="zh-TW" altLang="en-US"/>
        </a:p>
      </dgm:t>
    </dgm:pt>
    <dgm:pt modelId="{ADF1F7B2-9017-4958-938D-0F2AF03A5ED4}" type="sibTrans" cxnId="{1CD5557B-94A3-4117-86C0-4B3757A312F0}">
      <dgm:prSet/>
      <dgm:spPr/>
      <dgm:t>
        <a:bodyPr/>
        <a:lstStyle/>
        <a:p>
          <a:endParaRPr lang="zh-TW" altLang="en-US"/>
        </a:p>
      </dgm:t>
    </dgm:pt>
    <dgm:pt modelId="{C81913BF-EFB8-477F-97E3-A39FDD3ECDF2}" type="pres">
      <dgm:prSet presAssocID="{9B4A7BC1-22BE-4662-9513-63FF58838F29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B1BA7D07-BF81-4F3C-BD82-0C0FEB5A18A5}" type="pres">
      <dgm:prSet presAssocID="{5012DB13-1730-4996-92E7-7D6FF7DEEDB3}" presName="composite" presStyleCnt="0"/>
      <dgm:spPr/>
    </dgm:pt>
    <dgm:pt modelId="{9CE570A8-0BE7-46FA-9153-3B6E30D100B7}" type="pres">
      <dgm:prSet presAssocID="{5012DB13-1730-4996-92E7-7D6FF7DEEDB3}" presName="parentText" presStyleLbl="alignNode1" presStyleIdx="0" presStyleCnt="3" custScaleX="95714">
        <dgm:presLayoutVars>
          <dgm:chMax val="1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80BF5E56-2CF8-4BA1-B1D5-1F747161B748}" type="pres">
      <dgm:prSet presAssocID="{5012DB13-1730-4996-92E7-7D6FF7DEEDB3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679C14A6-5CE9-4E39-B569-C4B904E8BF28}" type="pres">
      <dgm:prSet presAssocID="{ACBF491E-21CA-4204-9315-CD79C938B97E}" presName="sp" presStyleCnt="0"/>
      <dgm:spPr/>
    </dgm:pt>
    <dgm:pt modelId="{73B7B344-C1F8-48C4-AF50-3155344EBCBA}" type="pres">
      <dgm:prSet presAssocID="{5204802A-9A41-41D0-BEA4-E322C2C3685F}" presName="composite" presStyleCnt="0"/>
      <dgm:spPr/>
    </dgm:pt>
    <dgm:pt modelId="{2B6931EB-D8E2-4288-9225-91CB9FF5F2B2}" type="pres">
      <dgm:prSet presAssocID="{5204802A-9A41-41D0-BEA4-E322C2C3685F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A3577EE1-F1D7-472A-A46B-D533D5F5E778}" type="pres">
      <dgm:prSet presAssocID="{5204802A-9A41-41D0-BEA4-E322C2C3685F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80F76C4D-B323-4F1B-AF94-A20B58022F39}" type="pres">
      <dgm:prSet presAssocID="{56DA111A-D711-4ED9-9F0A-476564189446}" presName="sp" presStyleCnt="0"/>
      <dgm:spPr/>
    </dgm:pt>
    <dgm:pt modelId="{536A10CC-5C91-490F-A84A-02B522984E1D}" type="pres">
      <dgm:prSet presAssocID="{71F25023-5284-405F-BF72-568F3ECFC407}" presName="composite" presStyleCnt="0"/>
      <dgm:spPr/>
    </dgm:pt>
    <dgm:pt modelId="{6D9C7B37-50A4-47F0-A78E-E16D9BA5E41D}" type="pres">
      <dgm:prSet presAssocID="{71F25023-5284-405F-BF72-568F3ECFC407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3893FBC3-20D3-4A88-A7F5-94838D7DA1AA}" type="pres">
      <dgm:prSet presAssocID="{71F25023-5284-405F-BF72-568F3ECFC407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D72D6262-D7C0-4CBF-AE7F-5335D4C8E9E4}" type="presOf" srcId="{71F25023-5284-405F-BF72-568F3ECFC407}" destId="{6D9C7B37-50A4-47F0-A78E-E16D9BA5E41D}" srcOrd="0" destOrd="0" presId="urn:microsoft.com/office/officeart/2005/8/layout/chevron2"/>
    <dgm:cxn modelId="{76671BF7-B468-4333-8CFE-A2E02AE79BE6}" srcId="{9B4A7BC1-22BE-4662-9513-63FF58838F29}" destId="{71F25023-5284-405F-BF72-568F3ECFC407}" srcOrd="2" destOrd="0" parTransId="{A62DF7AA-2663-491B-B3E5-68B322A2D793}" sibTransId="{8435FDF7-5276-4C54-89E4-3DB0D5E5C21B}"/>
    <dgm:cxn modelId="{7565CD95-0C04-4C25-9837-81BA0BEB410A}" srcId="{5204802A-9A41-41D0-BEA4-E322C2C3685F}" destId="{8E62A840-0CB4-427B-A6B0-C3D73B3CB038}" srcOrd="0" destOrd="0" parTransId="{380CEC84-2289-43CE-BA6D-6AD6AA14446D}" sibTransId="{1AA6FF2E-108B-467E-BCE5-9B10CFBFDC25}"/>
    <dgm:cxn modelId="{929216B6-3E7A-40B3-8EE1-C59C02ADB648}" srcId="{9B4A7BC1-22BE-4662-9513-63FF58838F29}" destId="{5204802A-9A41-41D0-BEA4-E322C2C3685F}" srcOrd="1" destOrd="0" parTransId="{F8B82066-B0A5-42FF-BEDE-17A0564BF73E}" sibTransId="{56DA111A-D711-4ED9-9F0A-476564189446}"/>
    <dgm:cxn modelId="{79372B78-0A26-425F-A62E-324B875C95EC}" srcId="{9B4A7BC1-22BE-4662-9513-63FF58838F29}" destId="{5012DB13-1730-4996-92E7-7D6FF7DEEDB3}" srcOrd="0" destOrd="0" parTransId="{B63C6108-4C48-4C10-B53C-A91E3AA4E1CF}" sibTransId="{ACBF491E-21CA-4204-9315-CD79C938B97E}"/>
    <dgm:cxn modelId="{4A64EBE2-865E-43B3-9682-0458B1567DC0}" type="presOf" srcId="{9B4A7BC1-22BE-4662-9513-63FF58838F29}" destId="{C81913BF-EFB8-477F-97E3-A39FDD3ECDF2}" srcOrd="0" destOrd="0" presId="urn:microsoft.com/office/officeart/2005/8/layout/chevron2"/>
    <dgm:cxn modelId="{567C57C8-D166-48AD-977A-E87969AC88FF}" srcId="{5012DB13-1730-4996-92E7-7D6FF7DEEDB3}" destId="{7758D246-76BB-4285-84B1-6886B6A29625}" srcOrd="0" destOrd="0" parTransId="{8B022CB2-B4F6-463C-B072-00F649BAA7B4}" sibTransId="{95A225DC-F742-4C48-97A7-ADC8BEC31305}"/>
    <dgm:cxn modelId="{1CD5557B-94A3-4117-86C0-4B3757A312F0}" srcId="{71F25023-5284-405F-BF72-568F3ECFC407}" destId="{850E9450-3CC1-4BF0-86E6-6B743D90D1C5}" srcOrd="0" destOrd="0" parTransId="{1CEE7486-3929-46B9-AC18-601A3A207393}" sibTransId="{ADF1F7B2-9017-4958-938D-0F2AF03A5ED4}"/>
    <dgm:cxn modelId="{E62EBC49-3709-490E-BEEF-F31BE961CA53}" type="presOf" srcId="{8E62A840-0CB4-427B-A6B0-C3D73B3CB038}" destId="{A3577EE1-F1D7-472A-A46B-D533D5F5E778}" srcOrd="0" destOrd="0" presId="urn:microsoft.com/office/officeart/2005/8/layout/chevron2"/>
    <dgm:cxn modelId="{6F0C8D08-733A-48B0-833C-BD33B30D37AC}" type="presOf" srcId="{7758D246-76BB-4285-84B1-6886B6A29625}" destId="{80BF5E56-2CF8-4BA1-B1D5-1F747161B748}" srcOrd="0" destOrd="0" presId="urn:microsoft.com/office/officeart/2005/8/layout/chevron2"/>
    <dgm:cxn modelId="{5A3FA7B0-E99F-4194-AA47-EFFA2BC1FF0F}" type="presOf" srcId="{850E9450-3CC1-4BF0-86E6-6B743D90D1C5}" destId="{3893FBC3-20D3-4A88-A7F5-94838D7DA1AA}" srcOrd="0" destOrd="0" presId="urn:microsoft.com/office/officeart/2005/8/layout/chevron2"/>
    <dgm:cxn modelId="{A22AF7A2-39EF-4FF6-AF58-78C6C1D65D1C}" type="presOf" srcId="{5012DB13-1730-4996-92E7-7D6FF7DEEDB3}" destId="{9CE570A8-0BE7-46FA-9153-3B6E30D100B7}" srcOrd="0" destOrd="0" presId="urn:microsoft.com/office/officeart/2005/8/layout/chevron2"/>
    <dgm:cxn modelId="{FFBA2897-7A22-4BD7-9146-811EB273045A}" type="presOf" srcId="{5204802A-9A41-41D0-BEA4-E322C2C3685F}" destId="{2B6931EB-D8E2-4288-9225-91CB9FF5F2B2}" srcOrd="0" destOrd="0" presId="urn:microsoft.com/office/officeart/2005/8/layout/chevron2"/>
    <dgm:cxn modelId="{51C520E6-21A6-4233-A404-5E8A09A37E83}" type="presParOf" srcId="{C81913BF-EFB8-477F-97E3-A39FDD3ECDF2}" destId="{B1BA7D07-BF81-4F3C-BD82-0C0FEB5A18A5}" srcOrd="0" destOrd="0" presId="urn:microsoft.com/office/officeart/2005/8/layout/chevron2"/>
    <dgm:cxn modelId="{17A46FD3-FFC2-453A-A912-4AE33901BA6E}" type="presParOf" srcId="{B1BA7D07-BF81-4F3C-BD82-0C0FEB5A18A5}" destId="{9CE570A8-0BE7-46FA-9153-3B6E30D100B7}" srcOrd="0" destOrd="0" presId="urn:microsoft.com/office/officeart/2005/8/layout/chevron2"/>
    <dgm:cxn modelId="{172375FF-80EE-4D64-B6FB-F70E6920CCF1}" type="presParOf" srcId="{B1BA7D07-BF81-4F3C-BD82-0C0FEB5A18A5}" destId="{80BF5E56-2CF8-4BA1-B1D5-1F747161B748}" srcOrd="1" destOrd="0" presId="urn:microsoft.com/office/officeart/2005/8/layout/chevron2"/>
    <dgm:cxn modelId="{2AEEF2B4-F5ED-40AC-91B6-228237364193}" type="presParOf" srcId="{C81913BF-EFB8-477F-97E3-A39FDD3ECDF2}" destId="{679C14A6-5CE9-4E39-B569-C4B904E8BF28}" srcOrd="1" destOrd="0" presId="urn:microsoft.com/office/officeart/2005/8/layout/chevron2"/>
    <dgm:cxn modelId="{B574DB6B-5538-4AEB-9FB7-24395D0E5132}" type="presParOf" srcId="{C81913BF-EFB8-477F-97E3-A39FDD3ECDF2}" destId="{73B7B344-C1F8-48C4-AF50-3155344EBCBA}" srcOrd="2" destOrd="0" presId="urn:microsoft.com/office/officeart/2005/8/layout/chevron2"/>
    <dgm:cxn modelId="{F67BBF95-1E58-45D2-A090-5CD10BB0E097}" type="presParOf" srcId="{73B7B344-C1F8-48C4-AF50-3155344EBCBA}" destId="{2B6931EB-D8E2-4288-9225-91CB9FF5F2B2}" srcOrd="0" destOrd="0" presId="urn:microsoft.com/office/officeart/2005/8/layout/chevron2"/>
    <dgm:cxn modelId="{36E33ACF-97D3-4F4F-8B60-97ECBEAD7CBB}" type="presParOf" srcId="{73B7B344-C1F8-48C4-AF50-3155344EBCBA}" destId="{A3577EE1-F1D7-472A-A46B-D533D5F5E778}" srcOrd="1" destOrd="0" presId="urn:microsoft.com/office/officeart/2005/8/layout/chevron2"/>
    <dgm:cxn modelId="{1D3DCBAE-A1CE-4DA1-8613-3C7348ABDE8C}" type="presParOf" srcId="{C81913BF-EFB8-477F-97E3-A39FDD3ECDF2}" destId="{80F76C4D-B323-4F1B-AF94-A20B58022F39}" srcOrd="3" destOrd="0" presId="urn:microsoft.com/office/officeart/2005/8/layout/chevron2"/>
    <dgm:cxn modelId="{0C00BD0E-D2F4-45BA-A0D5-D26AD8EB63AC}" type="presParOf" srcId="{C81913BF-EFB8-477F-97E3-A39FDD3ECDF2}" destId="{536A10CC-5C91-490F-A84A-02B522984E1D}" srcOrd="4" destOrd="0" presId="urn:microsoft.com/office/officeart/2005/8/layout/chevron2"/>
    <dgm:cxn modelId="{AC47AD79-D85A-43EC-A9B5-305FBC1F6A19}" type="presParOf" srcId="{536A10CC-5C91-490F-A84A-02B522984E1D}" destId="{6D9C7B37-50A4-47F0-A78E-E16D9BA5E41D}" srcOrd="0" destOrd="0" presId="urn:microsoft.com/office/officeart/2005/8/layout/chevron2"/>
    <dgm:cxn modelId="{8E5CD5AD-8F39-4ACD-BCB4-51C80719241A}" type="presParOf" srcId="{536A10CC-5C91-490F-A84A-02B522984E1D}" destId="{3893FBC3-20D3-4A88-A7F5-94838D7DA1AA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3ECF422-5BD1-4CB1-8FF7-85D795A1539D}" type="doc">
      <dgm:prSet loTypeId="urn:microsoft.com/office/officeart/2005/8/layout/cycle2" loCatId="cycle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zh-TW" altLang="en-US"/>
        </a:p>
      </dgm:t>
    </dgm:pt>
    <dgm:pt modelId="{F9F28E2B-1376-44A8-8186-6D696B66B2E6}">
      <dgm:prSet/>
      <dgm:spPr/>
      <dgm:t>
        <a:bodyPr/>
        <a:lstStyle/>
        <a:p>
          <a:pPr rtl="0"/>
          <a:r>
            <a:rPr lang="zh-TW" dirty="0" smtClean="0"/>
            <a:t>洗</a:t>
          </a:r>
          <a:endParaRPr lang="en-US" dirty="0"/>
        </a:p>
      </dgm:t>
    </dgm:pt>
    <dgm:pt modelId="{D11136B6-77E0-495A-B2E7-51ADEB140CE8}" type="parTrans" cxnId="{B2B26879-91A2-4633-B73E-3BDD8E51C0C5}">
      <dgm:prSet/>
      <dgm:spPr/>
      <dgm:t>
        <a:bodyPr/>
        <a:lstStyle/>
        <a:p>
          <a:endParaRPr lang="zh-TW" altLang="en-US"/>
        </a:p>
      </dgm:t>
    </dgm:pt>
    <dgm:pt modelId="{BEE9117C-3529-47BA-9F87-817C01771DA1}" type="sibTrans" cxnId="{B2B26879-91A2-4633-B73E-3BDD8E51C0C5}">
      <dgm:prSet/>
      <dgm:spPr/>
      <dgm:t>
        <a:bodyPr/>
        <a:lstStyle/>
        <a:p>
          <a:endParaRPr lang="zh-TW" altLang="en-US"/>
        </a:p>
      </dgm:t>
    </dgm:pt>
    <dgm:pt modelId="{1238A433-E267-4BEB-A30B-4C32B54979D9}">
      <dgm:prSet/>
      <dgm:spPr/>
      <dgm:t>
        <a:bodyPr/>
        <a:lstStyle/>
        <a:p>
          <a:pPr rtl="0"/>
          <a:r>
            <a:rPr lang="zh-TW" b="1" dirty="0" smtClean="0"/>
            <a:t>套</a:t>
          </a:r>
          <a:endParaRPr lang="zh-TW" dirty="0"/>
        </a:p>
      </dgm:t>
    </dgm:pt>
    <dgm:pt modelId="{CAFA436A-AD14-4BB4-9CA0-025EF4C39C23}" type="parTrans" cxnId="{04CC264D-27FE-4E11-A431-FBB82950323F}">
      <dgm:prSet/>
      <dgm:spPr/>
      <dgm:t>
        <a:bodyPr/>
        <a:lstStyle/>
        <a:p>
          <a:endParaRPr lang="zh-TW" altLang="en-US"/>
        </a:p>
      </dgm:t>
    </dgm:pt>
    <dgm:pt modelId="{CB312C3D-2551-40C7-810F-DE43AA893711}" type="sibTrans" cxnId="{04CC264D-27FE-4E11-A431-FBB82950323F}">
      <dgm:prSet/>
      <dgm:spPr/>
      <dgm:t>
        <a:bodyPr/>
        <a:lstStyle/>
        <a:p>
          <a:endParaRPr lang="zh-TW" altLang="en-US"/>
        </a:p>
      </dgm:t>
    </dgm:pt>
    <dgm:pt modelId="{7B5E2C92-C066-47B8-8554-224758D4FCDA}">
      <dgm:prSet/>
      <dgm:spPr/>
      <dgm:t>
        <a:bodyPr/>
        <a:lstStyle/>
        <a:p>
          <a:pPr rtl="0"/>
          <a:r>
            <a:rPr lang="zh-TW" b="1" dirty="0" smtClean="0"/>
            <a:t>穿</a:t>
          </a:r>
          <a:r>
            <a:rPr lang="zh-TW" dirty="0" smtClean="0"/>
            <a:t> </a:t>
          </a:r>
          <a:endParaRPr lang="zh-TW" dirty="0"/>
        </a:p>
      </dgm:t>
    </dgm:pt>
    <dgm:pt modelId="{FC6BAB75-F1C2-42EF-A510-BD272F07B638}" type="parTrans" cxnId="{48189135-DEB9-4884-B3F3-DCB68CC8AAAF}">
      <dgm:prSet/>
      <dgm:spPr/>
      <dgm:t>
        <a:bodyPr/>
        <a:lstStyle/>
        <a:p>
          <a:endParaRPr lang="zh-TW" altLang="en-US"/>
        </a:p>
      </dgm:t>
    </dgm:pt>
    <dgm:pt modelId="{499CD594-FC90-4DE0-AD21-BC55B124FA45}" type="sibTrans" cxnId="{48189135-DEB9-4884-B3F3-DCB68CC8AAAF}">
      <dgm:prSet/>
      <dgm:spPr/>
      <dgm:t>
        <a:bodyPr/>
        <a:lstStyle/>
        <a:p>
          <a:endParaRPr lang="zh-TW" altLang="en-US"/>
        </a:p>
      </dgm:t>
    </dgm:pt>
    <dgm:pt modelId="{1E09325D-072D-48EA-9CD4-B01EEEAE8776}">
      <dgm:prSet/>
      <dgm:spPr/>
      <dgm:t>
        <a:bodyPr/>
        <a:lstStyle/>
        <a:p>
          <a:pPr rtl="0"/>
          <a:r>
            <a:rPr lang="zh-TW" b="1" dirty="0" smtClean="0"/>
            <a:t>戴</a:t>
          </a:r>
          <a:endParaRPr lang="zh-TW" dirty="0"/>
        </a:p>
      </dgm:t>
    </dgm:pt>
    <dgm:pt modelId="{16AFBE20-8831-424F-B686-D37C930B6772}" type="parTrans" cxnId="{A829A1BF-A63D-4E02-8DEB-4337E7046AE5}">
      <dgm:prSet/>
      <dgm:spPr/>
      <dgm:t>
        <a:bodyPr/>
        <a:lstStyle/>
        <a:p>
          <a:endParaRPr lang="zh-TW" altLang="en-US"/>
        </a:p>
      </dgm:t>
    </dgm:pt>
    <dgm:pt modelId="{3A2E0801-30A4-444F-9D69-1FBD3CEE1ADD}" type="sibTrans" cxnId="{A829A1BF-A63D-4E02-8DEB-4337E7046AE5}">
      <dgm:prSet/>
      <dgm:spPr/>
      <dgm:t>
        <a:bodyPr/>
        <a:lstStyle/>
        <a:p>
          <a:endParaRPr lang="zh-TW" altLang="en-US"/>
        </a:p>
      </dgm:t>
    </dgm:pt>
    <dgm:pt modelId="{0BD37AB4-B042-48DC-BCD9-EDA0CB82714D}">
      <dgm:prSet/>
      <dgm:spPr/>
      <dgm:t>
        <a:bodyPr/>
        <a:lstStyle/>
        <a:p>
          <a:pPr rtl="0"/>
          <a:r>
            <a:rPr lang="zh-TW" b="1" dirty="0" smtClean="0"/>
            <a:t>收</a:t>
          </a:r>
          <a:endParaRPr lang="zh-TW" dirty="0"/>
        </a:p>
      </dgm:t>
    </dgm:pt>
    <dgm:pt modelId="{959729CB-FDAF-4ABF-876C-75150C8F685E}" type="parTrans" cxnId="{F6222857-8515-46AA-81D0-9D6DE3279AE0}">
      <dgm:prSet/>
      <dgm:spPr/>
      <dgm:t>
        <a:bodyPr/>
        <a:lstStyle/>
        <a:p>
          <a:endParaRPr lang="zh-TW" altLang="en-US"/>
        </a:p>
      </dgm:t>
    </dgm:pt>
    <dgm:pt modelId="{99D7FCD4-040D-4004-A0C1-23B4EF4086FA}" type="sibTrans" cxnId="{F6222857-8515-46AA-81D0-9D6DE3279AE0}">
      <dgm:prSet/>
      <dgm:spPr/>
      <dgm:t>
        <a:bodyPr/>
        <a:lstStyle/>
        <a:p>
          <a:endParaRPr lang="zh-TW" altLang="en-US"/>
        </a:p>
      </dgm:t>
    </dgm:pt>
    <dgm:pt modelId="{3239488C-4191-45E9-AD07-1AA8DDED343B}" type="pres">
      <dgm:prSet presAssocID="{73ECF422-5BD1-4CB1-8FF7-85D795A1539D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B85FD0B5-C94F-418B-9057-B758B4F5F2F9}" type="pres">
      <dgm:prSet presAssocID="{F9F28E2B-1376-44A8-8186-6D696B66B2E6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E4DC3548-EF6A-4EF1-B6B8-B20019694821}" type="pres">
      <dgm:prSet presAssocID="{BEE9117C-3529-47BA-9F87-817C01771DA1}" presName="sibTrans" presStyleLbl="sibTrans2D1" presStyleIdx="0" presStyleCnt="5"/>
      <dgm:spPr/>
      <dgm:t>
        <a:bodyPr/>
        <a:lstStyle/>
        <a:p>
          <a:endParaRPr lang="zh-TW" altLang="en-US"/>
        </a:p>
      </dgm:t>
    </dgm:pt>
    <dgm:pt modelId="{6D3D027A-14AB-437B-979E-C10635811D50}" type="pres">
      <dgm:prSet presAssocID="{BEE9117C-3529-47BA-9F87-817C01771DA1}" presName="connectorText" presStyleLbl="sibTrans2D1" presStyleIdx="0" presStyleCnt="5"/>
      <dgm:spPr/>
      <dgm:t>
        <a:bodyPr/>
        <a:lstStyle/>
        <a:p>
          <a:endParaRPr lang="zh-TW" altLang="en-US"/>
        </a:p>
      </dgm:t>
    </dgm:pt>
    <dgm:pt modelId="{7CA8C940-F528-4CA0-85BA-AC5845421E59}" type="pres">
      <dgm:prSet presAssocID="{1238A433-E267-4BEB-A30B-4C32B54979D9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244EB9B5-D39F-4C94-B1DE-C3442669F85A}" type="pres">
      <dgm:prSet presAssocID="{CB312C3D-2551-40C7-810F-DE43AA893711}" presName="sibTrans" presStyleLbl="sibTrans2D1" presStyleIdx="1" presStyleCnt="5"/>
      <dgm:spPr/>
      <dgm:t>
        <a:bodyPr/>
        <a:lstStyle/>
        <a:p>
          <a:endParaRPr lang="zh-TW" altLang="en-US"/>
        </a:p>
      </dgm:t>
    </dgm:pt>
    <dgm:pt modelId="{D765DE80-0820-4611-A13B-E7FC129818B4}" type="pres">
      <dgm:prSet presAssocID="{CB312C3D-2551-40C7-810F-DE43AA893711}" presName="connectorText" presStyleLbl="sibTrans2D1" presStyleIdx="1" presStyleCnt="5"/>
      <dgm:spPr/>
      <dgm:t>
        <a:bodyPr/>
        <a:lstStyle/>
        <a:p>
          <a:endParaRPr lang="zh-TW" altLang="en-US"/>
        </a:p>
      </dgm:t>
    </dgm:pt>
    <dgm:pt modelId="{C61A7560-E028-4B2C-8295-5867DBE84C9A}" type="pres">
      <dgm:prSet presAssocID="{7B5E2C92-C066-47B8-8554-224758D4FCDA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6EE170A8-5EEF-4073-AB53-5AE67FA74A6B}" type="pres">
      <dgm:prSet presAssocID="{499CD594-FC90-4DE0-AD21-BC55B124FA45}" presName="sibTrans" presStyleLbl="sibTrans2D1" presStyleIdx="2" presStyleCnt="5"/>
      <dgm:spPr/>
      <dgm:t>
        <a:bodyPr/>
        <a:lstStyle/>
        <a:p>
          <a:endParaRPr lang="zh-TW" altLang="en-US"/>
        </a:p>
      </dgm:t>
    </dgm:pt>
    <dgm:pt modelId="{3EEF7DCA-5329-4EC4-B3E0-7DE4797CAD65}" type="pres">
      <dgm:prSet presAssocID="{499CD594-FC90-4DE0-AD21-BC55B124FA45}" presName="connectorText" presStyleLbl="sibTrans2D1" presStyleIdx="2" presStyleCnt="5"/>
      <dgm:spPr/>
      <dgm:t>
        <a:bodyPr/>
        <a:lstStyle/>
        <a:p>
          <a:endParaRPr lang="zh-TW" altLang="en-US"/>
        </a:p>
      </dgm:t>
    </dgm:pt>
    <dgm:pt modelId="{AF5C5232-A0B8-4620-9F87-CBA561F3B956}" type="pres">
      <dgm:prSet presAssocID="{1E09325D-072D-48EA-9CD4-B01EEEAE8776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0DB8D28E-0B37-45D0-97B5-7CF3529AFA59}" type="pres">
      <dgm:prSet presAssocID="{3A2E0801-30A4-444F-9D69-1FBD3CEE1ADD}" presName="sibTrans" presStyleLbl="sibTrans2D1" presStyleIdx="3" presStyleCnt="5"/>
      <dgm:spPr/>
      <dgm:t>
        <a:bodyPr/>
        <a:lstStyle/>
        <a:p>
          <a:endParaRPr lang="zh-TW" altLang="en-US"/>
        </a:p>
      </dgm:t>
    </dgm:pt>
    <dgm:pt modelId="{0DE4672C-6741-4E3B-9449-91F2AE92DB8B}" type="pres">
      <dgm:prSet presAssocID="{3A2E0801-30A4-444F-9D69-1FBD3CEE1ADD}" presName="connectorText" presStyleLbl="sibTrans2D1" presStyleIdx="3" presStyleCnt="5"/>
      <dgm:spPr/>
      <dgm:t>
        <a:bodyPr/>
        <a:lstStyle/>
        <a:p>
          <a:endParaRPr lang="zh-TW" altLang="en-US"/>
        </a:p>
      </dgm:t>
    </dgm:pt>
    <dgm:pt modelId="{1B072DF6-7499-4109-9F48-32B6E5CEA780}" type="pres">
      <dgm:prSet presAssocID="{0BD37AB4-B042-48DC-BCD9-EDA0CB82714D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8D1F4947-7CB8-4D52-87B6-83DB115B75BA}" type="pres">
      <dgm:prSet presAssocID="{99D7FCD4-040D-4004-A0C1-23B4EF4086FA}" presName="sibTrans" presStyleLbl="sibTrans2D1" presStyleIdx="4" presStyleCnt="5"/>
      <dgm:spPr/>
      <dgm:t>
        <a:bodyPr/>
        <a:lstStyle/>
        <a:p>
          <a:endParaRPr lang="zh-TW" altLang="en-US"/>
        </a:p>
      </dgm:t>
    </dgm:pt>
    <dgm:pt modelId="{54FD1C24-F25B-4EDF-970C-F5789E7B3841}" type="pres">
      <dgm:prSet presAssocID="{99D7FCD4-040D-4004-A0C1-23B4EF4086FA}" presName="connectorText" presStyleLbl="sibTrans2D1" presStyleIdx="4" presStyleCnt="5"/>
      <dgm:spPr/>
      <dgm:t>
        <a:bodyPr/>
        <a:lstStyle/>
        <a:p>
          <a:endParaRPr lang="zh-TW" altLang="en-US"/>
        </a:p>
      </dgm:t>
    </dgm:pt>
  </dgm:ptLst>
  <dgm:cxnLst>
    <dgm:cxn modelId="{BC4087E7-829E-4EDA-859C-FD506109AD75}" type="presOf" srcId="{0BD37AB4-B042-48DC-BCD9-EDA0CB82714D}" destId="{1B072DF6-7499-4109-9F48-32B6E5CEA780}" srcOrd="0" destOrd="0" presId="urn:microsoft.com/office/officeart/2005/8/layout/cycle2"/>
    <dgm:cxn modelId="{5E1CD92E-A72D-4E30-B318-E5D0C43BDFA3}" type="presOf" srcId="{73ECF422-5BD1-4CB1-8FF7-85D795A1539D}" destId="{3239488C-4191-45E9-AD07-1AA8DDED343B}" srcOrd="0" destOrd="0" presId="urn:microsoft.com/office/officeart/2005/8/layout/cycle2"/>
    <dgm:cxn modelId="{8DC217DC-C0A9-4AD4-B903-B28257F89805}" type="presOf" srcId="{1E09325D-072D-48EA-9CD4-B01EEEAE8776}" destId="{AF5C5232-A0B8-4620-9F87-CBA561F3B956}" srcOrd="0" destOrd="0" presId="urn:microsoft.com/office/officeart/2005/8/layout/cycle2"/>
    <dgm:cxn modelId="{04CC264D-27FE-4E11-A431-FBB82950323F}" srcId="{73ECF422-5BD1-4CB1-8FF7-85D795A1539D}" destId="{1238A433-E267-4BEB-A30B-4C32B54979D9}" srcOrd="1" destOrd="0" parTransId="{CAFA436A-AD14-4BB4-9CA0-025EF4C39C23}" sibTransId="{CB312C3D-2551-40C7-810F-DE43AA893711}"/>
    <dgm:cxn modelId="{48189135-DEB9-4884-B3F3-DCB68CC8AAAF}" srcId="{73ECF422-5BD1-4CB1-8FF7-85D795A1539D}" destId="{7B5E2C92-C066-47B8-8554-224758D4FCDA}" srcOrd="2" destOrd="0" parTransId="{FC6BAB75-F1C2-42EF-A510-BD272F07B638}" sibTransId="{499CD594-FC90-4DE0-AD21-BC55B124FA45}"/>
    <dgm:cxn modelId="{90F24462-815A-42B8-AC71-E16A76928338}" type="presOf" srcId="{CB312C3D-2551-40C7-810F-DE43AA893711}" destId="{244EB9B5-D39F-4C94-B1DE-C3442669F85A}" srcOrd="0" destOrd="0" presId="urn:microsoft.com/office/officeart/2005/8/layout/cycle2"/>
    <dgm:cxn modelId="{A3E1E71D-3BAF-4453-A71B-6383B6E59396}" type="presOf" srcId="{BEE9117C-3529-47BA-9F87-817C01771DA1}" destId="{6D3D027A-14AB-437B-979E-C10635811D50}" srcOrd="1" destOrd="0" presId="urn:microsoft.com/office/officeart/2005/8/layout/cycle2"/>
    <dgm:cxn modelId="{5ADFD112-6DA4-41EC-BEF2-C43A99404B4F}" type="presOf" srcId="{3A2E0801-30A4-444F-9D69-1FBD3CEE1ADD}" destId="{0DB8D28E-0B37-45D0-97B5-7CF3529AFA59}" srcOrd="0" destOrd="0" presId="urn:microsoft.com/office/officeart/2005/8/layout/cycle2"/>
    <dgm:cxn modelId="{A829A1BF-A63D-4E02-8DEB-4337E7046AE5}" srcId="{73ECF422-5BD1-4CB1-8FF7-85D795A1539D}" destId="{1E09325D-072D-48EA-9CD4-B01EEEAE8776}" srcOrd="3" destOrd="0" parTransId="{16AFBE20-8831-424F-B686-D37C930B6772}" sibTransId="{3A2E0801-30A4-444F-9D69-1FBD3CEE1ADD}"/>
    <dgm:cxn modelId="{5C4948A5-3E58-451E-BD38-F3B43C9A1F70}" type="presOf" srcId="{1238A433-E267-4BEB-A30B-4C32B54979D9}" destId="{7CA8C940-F528-4CA0-85BA-AC5845421E59}" srcOrd="0" destOrd="0" presId="urn:microsoft.com/office/officeart/2005/8/layout/cycle2"/>
    <dgm:cxn modelId="{1F03B9F8-1D28-45A0-9D0B-1C1FFF7D0B29}" type="presOf" srcId="{BEE9117C-3529-47BA-9F87-817C01771DA1}" destId="{E4DC3548-EF6A-4EF1-B6B8-B20019694821}" srcOrd="0" destOrd="0" presId="urn:microsoft.com/office/officeart/2005/8/layout/cycle2"/>
    <dgm:cxn modelId="{93E0445F-BBA3-4F19-9E45-1BFF58AFE5D8}" type="presOf" srcId="{499CD594-FC90-4DE0-AD21-BC55B124FA45}" destId="{3EEF7DCA-5329-4EC4-B3E0-7DE4797CAD65}" srcOrd="1" destOrd="0" presId="urn:microsoft.com/office/officeart/2005/8/layout/cycle2"/>
    <dgm:cxn modelId="{2682FC3A-4630-4420-ABD3-4FAF36978E4D}" type="presOf" srcId="{CB312C3D-2551-40C7-810F-DE43AA893711}" destId="{D765DE80-0820-4611-A13B-E7FC129818B4}" srcOrd="1" destOrd="0" presId="urn:microsoft.com/office/officeart/2005/8/layout/cycle2"/>
    <dgm:cxn modelId="{F1CAAF62-D22E-4317-9A0C-35DF2F115210}" type="presOf" srcId="{3A2E0801-30A4-444F-9D69-1FBD3CEE1ADD}" destId="{0DE4672C-6741-4E3B-9449-91F2AE92DB8B}" srcOrd="1" destOrd="0" presId="urn:microsoft.com/office/officeart/2005/8/layout/cycle2"/>
    <dgm:cxn modelId="{3C58EA97-4DA2-4385-A4CE-1883C6C81826}" type="presOf" srcId="{99D7FCD4-040D-4004-A0C1-23B4EF4086FA}" destId="{54FD1C24-F25B-4EDF-970C-F5789E7B3841}" srcOrd="1" destOrd="0" presId="urn:microsoft.com/office/officeart/2005/8/layout/cycle2"/>
    <dgm:cxn modelId="{F58BB21F-73D8-4B9B-B0F4-718AE5AC8BE7}" type="presOf" srcId="{499CD594-FC90-4DE0-AD21-BC55B124FA45}" destId="{6EE170A8-5EEF-4073-AB53-5AE67FA74A6B}" srcOrd="0" destOrd="0" presId="urn:microsoft.com/office/officeart/2005/8/layout/cycle2"/>
    <dgm:cxn modelId="{F6222857-8515-46AA-81D0-9D6DE3279AE0}" srcId="{73ECF422-5BD1-4CB1-8FF7-85D795A1539D}" destId="{0BD37AB4-B042-48DC-BCD9-EDA0CB82714D}" srcOrd="4" destOrd="0" parTransId="{959729CB-FDAF-4ABF-876C-75150C8F685E}" sibTransId="{99D7FCD4-040D-4004-A0C1-23B4EF4086FA}"/>
    <dgm:cxn modelId="{8F656717-C276-4F8A-88D6-ACD0AA00387F}" type="presOf" srcId="{7B5E2C92-C066-47B8-8554-224758D4FCDA}" destId="{C61A7560-E028-4B2C-8295-5867DBE84C9A}" srcOrd="0" destOrd="0" presId="urn:microsoft.com/office/officeart/2005/8/layout/cycle2"/>
    <dgm:cxn modelId="{0595CD90-C7EA-4839-8B94-4D64AC017F20}" type="presOf" srcId="{99D7FCD4-040D-4004-A0C1-23B4EF4086FA}" destId="{8D1F4947-7CB8-4D52-87B6-83DB115B75BA}" srcOrd="0" destOrd="0" presId="urn:microsoft.com/office/officeart/2005/8/layout/cycle2"/>
    <dgm:cxn modelId="{B2B26879-91A2-4633-B73E-3BDD8E51C0C5}" srcId="{73ECF422-5BD1-4CB1-8FF7-85D795A1539D}" destId="{F9F28E2B-1376-44A8-8186-6D696B66B2E6}" srcOrd="0" destOrd="0" parTransId="{D11136B6-77E0-495A-B2E7-51ADEB140CE8}" sibTransId="{BEE9117C-3529-47BA-9F87-817C01771DA1}"/>
    <dgm:cxn modelId="{A38956FF-197A-4A05-B155-9BA75B2D92E1}" type="presOf" srcId="{F9F28E2B-1376-44A8-8186-6D696B66B2E6}" destId="{B85FD0B5-C94F-418B-9057-B758B4F5F2F9}" srcOrd="0" destOrd="0" presId="urn:microsoft.com/office/officeart/2005/8/layout/cycle2"/>
    <dgm:cxn modelId="{38B9407D-8B23-4335-B433-BDF42E08FFEC}" type="presParOf" srcId="{3239488C-4191-45E9-AD07-1AA8DDED343B}" destId="{B85FD0B5-C94F-418B-9057-B758B4F5F2F9}" srcOrd="0" destOrd="0" presId="urn:microsoft.com/office/officeart/2005/8/layout/cycle2"/>
    <dgm:cxn modelId="{EBA621EB-B728-4AB2-ADAB-842E2EEB2AAD}" type="presParOf" srcId="{3239488C-4191-45E9-AD07-1AA8DDED343B}" destId="{E4DC3548-EF6A-4EF1-B6B8-B20019694821}" srcOrd="1" destOrd="0" presId="urn:microsoft.com/office/officeart/2005/8/layout/cycle2"/>
    <dgm:cxn modelId="{491E8A4C-B686-4151-8FA8-70BE0D170614}" type="presParOf" srcId="{E4DC3548-EF6A-4EF1-B6B8-B20019694821}" destId="{6D3D027A-14AB-437B-979E-C10635811D50}" srcOrd="0" destOrd="0" presId="urn:microsoft.com/office/officeart/2005/8/layout/cycle2"/>
    <dgm:cxn modelId="{389F1C22-BD1C-4DD7-9B4E-893AEA444BB3}" type="presParOf" srcId="{3239488C-4191-45E9-AD07-1AA8DDED343B}" destId="{7CA8C940-F528-4CA0-85BA-AC5845421E59}" srcOrd="2" destOrd="0" presId="urn:microsoft.com/office/officeart/2005/8/layout/cycle2"/>
    <dgm:cxn modelId="{6944C9BD-66F4-46A0-BD37-4B66C79B9534}" type="presParOf" srcId="{3239488C-4191-45E9-AD07-1AA8DDED343B}" destId="{244EB9B5-D39F-4C94-B1DE-C3442669F85A}" srcOrd="3" destOrd="0" presId="urn:microsoft.com/office/officeart/2005/8/layout/cycle2"/>
    <dgm:cxn modelId="{4AAA7D2F-610F-48D5-9A44-3D460F966C10}" type="presParOf" srcId="{244EB9B5-D39F-4C94-B1DE-C3442669F85A}" destId="{D765DE80-0820-4611-A13B-E7FC129818B4}" srcOrd="0" destOrd="0" presId="urn:microsoft.com/office/officeart/2005/8/layout/cycle2"/>
    <dgm:cxn modelId="{8EA32654-BCA4-4A80-B5D3-C87ECB0EC465}" type="presParOf" srcId="{3239488C-4191-45E9-AD07-1AA8DDED343B}" destId="{C61A7560-E028-4B2C-8295-5867DBE84C9A}" srcOrd="4" destOrd="0" presId="urn:microsoft.com/office/officeart/2005/8/layout/cycle2"/>
    <dgm:cxn modelId="{72775F81-87DE-4337-87E4-7F424BE0022A}" type="presParOf" srcId="{3239488C-4191-45E9-AD07-1AA8DDED343B}" destId="{6EE170A8-5EEF-4073-AB53-5AE67FA74A6B}" srcOrd="5" destOrd="0" presId="urn:microsoft.com/office/officeart/2005/8/layout/cycle2"/>
    <dgm:cxn modelId="{D6D067E3-5577-49A6-8AFF-125DB281D8EC}" type="presParOf" srcId="{6EE170A8-5EEF-4073-AB53-5AE67FA74A6B}" destId="{3EEF7DCA-5329-4EC4-B3E0-7DE4797CAD65}" srcOrd="0" destOrd="0" presId="urn:microsoft.com/office/officeart/2005/8/layout/cycle2"/>
    <dgm:cxn modelId="{C0D128AC-9271-46D1-B636-217210AA2C4E}" type="presParOf" srcId="{3239488C-4191-45E9-AD07-1AA8DDED343B}" destId="{AF5C5232-A0B8-4620-9F87-CBA561F3B956}" srcOrd="6" destOrd="0" presId="urn:microsoft.com/office/officeart/2005/8/layout/cycle2"/>
    <dgm:cxn modelId="{B9EF5285-F694-4DDD-9539-1C2C3CCA63E1}" type="presParOf" srcId="{3239488C-4191-45E9-AD07-1AA8DDED343B}" destId="{0DB8D28E-0B37-45D0-97B5-7CF3529AFA59}" srcOrd="7" destOrd="0" presId="urn:microsoft.com/office/officeart/2005/8/layout/cycle2"/>
    <dgm:cxn modelId="{84613564-2603-4D29-8C34-DA800D2CCC05}" type="presParOf" srcId="{0DB8D28E-0B37-45D0-97B5-7CF3529AFA59}" destId="{0DE4672C-6741-4E3B-9449-91F2AE92DB8B}" srcOrd="0" destOrd="0" presId="urn:microsoft.com/office/officeart/2005/8/layout/cycle2"/>
    <dgm:cxn modelId="{ADC8D977-EEB1-4501-AA9D-AC05933FC0C1}" type="presParOf" srcId="{3239488C-4191-45E9-AD07-1AA8DDED343B}" destId="{1B072DF6-7499-4109-9F48-32B6E5CEA780}" srcOrd="8" destOrd="0" presId="urn:microsoft.com/office/officeart/2005/8/layout/cycle2"/>
    <dgm:cxn modelId="{26B6FE26-559B-4503-AF28-B10DD0984357}" type="presParOf" srcId="{3239488C-4191-45E9-AD07-1AA8DDED343B}" destId="{8D1F4947-7CB8-4D52-87B6-83DB115B75BA}" srcOrd="9" destOrd="0" presId="urn:microsoft.com/office/officeart/2005/8/layout/cycle2"/>
    <dgm:cxn modelId="{DC982F09-2B1F-4C88-9CC1-6D54EDB8A4CB}" type="presParOf" srcId="{8D1F4947-7CB8-4D52-87B6-83DB115B75BA}" destId="{54FD1C24-F25B-4EDF-970C-F5789E7B3841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46A02C4-ED10-4648-8052-E39CB3164392}" type="doc">
      <dgm:prSet loTypeId="urn:microsoft.com/office/officeart/2005/8/layout/matrix3" loCatId="matrix" qsTypeId="urn:microsoft.com/office/officeart/2005/8/quickstyle/simple1" qsCatId="simple" csTypeId="urn:microsoft.com/office/officeart/2005/8/colors/accent4_2" csCatId="accent4" phldr="1"/>
      <dgm:spPr/>
      <dgm:t>
        <a:bodyPr/>
        <a:lstStyle/>
        <a:p>
          <a:endParaRPr lang="zh-TW" altLang="en-US"/>
        </a:p>
      </dgm:t>
    </dgm:pt>
    <dgm:pt modelId="{A1B12F13-99FE-4A94-87D5-23D2C2CFAF1D}">
      <dgm:prSet/>
      <dgm:spPr/>
      <dgm:t>
        <a:bodyPr/>
        <a:lstStyle/>
        <a:p>
          <a:pPr rtl="0"/>
          <a:r>
            <a:rPr lang="zh-TW" altLang="en-US" dirty="0" smtClean="0"/>
            <a:t>有</a:t>
          </a:r>
          <a:r>
            <a:rPr lang="zh-TW" dirty="0" smtClean="0"/>
            <a:t>性行為時，全程</a:t>
          </a:r>
          <a:r>
            <a:rPr lang="en-US" dirty="0" smtClean="0"/>
            <a:t>(</a:t>
          </a:r>
          <a:r>
            <a:rPr lang="zh-TW" dirty="0" smtClean="0"/>
            <a:t>含口交</a:t>
          </a:r>
          <a:r>
            <a:rPr lang="en-US" dirty="0" smtClean="0"/>
            <a:t>)</a:t>
          </a:r>
          <a:r>
            <a:rPr lang="zh-TW" dirty="0" smtClean="0"/>
            <a:t>正確使用保險套</a:t>
          </a:r>
          <a:endParaRPr lang="zh-TW" dirty="0"/>
        </a:p>
      </dgm:t>
    </dgm:pt>
    <dgm:pt modelId="{4FA5D74F-2743-4C25-99B4-198CCA3D525E}" type="parTrans" cxnId="{3933106F-38C3-46D7-AC87-AF57D78ED124}">
      <dgm:prSet/>
      <dgm:spPr/>
      <dgm:t>
        <a:bodyPr/>
        <a:lstStyle/>
        <a:p>
          <a:endParaRPr lang="zh-TW" altLang="en-US"/>
        </a:p>
      </dgm:t>
    </dgm:pt>
    <dgm:pt modelId="{A576361F-3412-4046-A759-95A65CAFB1E6}" type="sibTrans" cxnId="{3933106F-38C3-46D7-AC87-AF57D78ED124}">
      <dgm:prSet/>
      <dgm:spPr/>
      <dgm:t>
        <a:bodyPr/>
        <a:lstStyle/>
        <a:p>
          <a:endParaRPr lang="zh-TW" altLang="en-US"/>
        </a:p>
      </dgm:t>
    </dgm:pt>
    <dgm:pt modelId="{2578E0AB-8719-47A7-BD84-68EED29D46F9}">
      <dgm:prSet/>
      <dgm:spPr/>
      <dgm:t>
        <a:bodyPr/>
        <a:lstStyle/>
        <a:p>
          <a:pPr rtl="0"/>
          <a:r>
            <a:rPr lang="zh-TW" dirty="0" smtClean="0"/>
            <a:t>避免共用針頭、針筒、容器及稀釋液</a:t>
          </a:r>
          <a:endParaRPr lang="zh-TW" dirty="0"/>
        </a:p>
      </dgm:t>
    </dgm:pt>
    <dgm:pt modelId="{4781DA35-2233-480A-BDBD-F8F00B606CCF}" type="parTrans" cxnId="{9CA39DE9-DC55-4BFA-BCA2-DC1052D43164}">
      <dgm:prSet/>
      <dgm:spPr/>
      <dgm:t>
        <a:bodyPr/>
        <a:lstStyle/>
        <a:p>
          <a:endParaRPr lang="zh-TW" altLang="en-US"/>
        </a:p>
      </dgm:t>
    </dgm:pt>
    <dgm:pt modelId="{0FA78A1E-E3A9-4FEC-B2E4-0C77745479E6}" type="sibTrans" cxnId="{9CA39DE9-DC55-4BFA-BCA2-DC1052D43164}">
      <dgm:prSet/>
      <dgm:spPr/>
      <dgm:t>
        <a:bodyPr/>
        <a:lstStyle/>
        <a:p>
          <a:endParaRPr lang="zh-TW" altLang="en-US"/>
        </a:p>
      </dgm:t>
    </dgm:pt>
    <dgm:pt modelId="{80E31159-AB51-439D-BF6B-6AC67DA14D4F}">
      <dgm:prSet/>
      <dgm:spPr/>
      <dgm:t>
        <a:bodyPr/>
        <a:lstStyle/>
        <a:p>
          <a:pPr rtl="0"/>
          <a:r>
            <a:rPr lang="zh-TW" dirty="0" smtClean="0"/>
            <a:t>避免移植已遭受感染的器官或輸入感染者的血液、血液製劑</a:t>
          </a:r>
          <a:endParaRPr lang="zh-TW" dirty="0"/>
        </a:p>
      </dgm:t>
    </dgm:pt>
    <dgm:pt modelId="{15C1F433-9C30-4556-8BA3-073E8BDC1C33}" type="parTrans" cxnId="{E920419D-E176-4AE1-ABF7-D0462F3A9832}">
      <dgm:prSet/>
      <dgm:spPr/>
      <dgm:t>
        <a:bodyPr/>
        <a:lstStyle/>
        <a:p>
          <a:endParaRPr lang="zh-TW" altLang="en-US"/>
        </a:p>
      </dgm:t>
    </dgm:pt>
    <dgm:pt modelId="{40C177C8-2BE2-481F-9E63-F70E8E4C1F18}" type="sibTrans" cxnId="{E920419D-E176-4AE1-ABF7-D0462F3A9832}">
      <dgm:prSet/>
      <dgm:spPr/>
      <dgm:t>
        <a:bodyPr/>
        <a:lstStyle/>
        <a:p>
          <a:endParaRPr lang="zh-TW" altLang="en-US"/>
        </a:p>
      </dgm:t>
    </dgm:pt>
    <dgm:pt modelId="{9A6B6759-2DE2-481C-A041-C7305FC85D42}">
      <dgm:prSet/>
      <dgm:spPr/>
      <dgm:t>
        <a:bodyPr/>
        <a:lstStyle/>
        <a:p>
          <a:pPr rtl="0"/>
          <a:r>
            <a:rPr lang="zh-TW" dirty="0" smtClean="0"/>
            <a:t>孕期婦女接受愛滋篩檢，若發現感染，則開始服用抗愛滋藥物，採取剖腹產，不哺餵母乳，嬰兒出生後進行預防性投藥並追蹤是否感染</a:t>
          </a:r>
          <a:endParaRPr lang="zh-TW" dirty="0"/>
        </a:p>
      </dgm:t>
    </dgm:pt>
    <dgm:pt modelId="{411F34A5-5D85-4A68-A700-5B5037671DFE}" type="parTrans" cxnId="{E88DD9E5-2BC8-42E0-A7AB-C37AC6209685}">
      <dgm:prSet/>
      <dgm:spPr/>
      <dgm:t>
        <a:bodyPr/>
        <a:lstStyle/>
        <a:p>
          <a:endParaRPr lang="zh-TW" altLang="en-US"/>
        </a:p>
      </dgm:t>
    </dgm:pt>
    <dgm:pt modelId="{27CA4D79-8A92-4051-B314-46DD622572DD}" type="sibTrans" cxnId="{E88DD9E5-2BC8-42E0-A7AB-C37AC6209685}">
      <dgm:prSet/>
      <dgm:spPr/>
      <dgm:t>
        <a:bodyPr/>
        <a:lstStyle/>
        <a:p>
          <a:endParaRPr lang="zh-TW" altLang="en-US"/>
        </a:p>
      </dgm:t>
    </dgm:pt>
    <dgm:pt modelId="{DD92EC57-9851-403D-8948-FEFDD9A2194B}" type="pres">
      <dgm:prSet presAssocID="{246A02C4-ED10-4648-8052-E39CB3164392}" presName="matrix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6931A435-68DB-433A-A5B3-86E088CE3BB4}" type="pres">
      <dgm:prSet presAssocID="{246A02C4-ED10-4648-8052-E39CB3164392}" presName="diamond" presStyleLbl="bgShp" presStyleIdx="0" presStyleCnt="1"/>
      <dgm:spPr/>
    </dgm:pt>
    <dgm:pt modelId="{F10F6298-D7C9-4C0C-BB0D-B53C2C44C145}" type="pres">
      <dgm:prSet presAssocID="{246A02C4-ED10-4648-8052-E39CB3164392}" presName="quad1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9C7D9DC4-CB03-490A-B585-F2B099A7BF51}" type="pres">
      <dgm:prSet presAssocID="{246A02C4-ED10-4648-8052-E39CB3164392}" presName="quad2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2B27E370-DA98-4AAF-97BE-99562847067F}" type="pres">
      <dgm:prSet presAssocID="{246A02C4-ED10-4648-8052-E39CB3164392}" presName="quad3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7EC1C400-EB1F-4CD4-934B-D17E7FF4FD86}" type="pres">
      <dgm:prSet presAssocID="{246A02C4-ED10-4648-8052-E39CB3164392}" presName="quad4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105676BC-FECC-4F3D-8370-FFC2B8960D1E}" type="presOf" srcId="{A1B12F13-99FE-4A94-87D5-23D2C2CFAF1D}" destId="{F10F6298-D7C9-4C0C-BB0D-B53C2C44C145}" srcOrd="0" destOrd="0" presId="urn:microsoft.com/office/officeart/2005/8/layout/matrix3"/>
    <dgm:cxn modelId="{C5B3999D-C376-4CC0-9580-F140BA057A48}" type="presOf" srcId="{9A6B6759-2DE2-481C-A041-C7305FC85D42}" destId="{7EC1C400-EB1F-4CD4-934B-D17E7FF4FD86}" srcOrd="0" destOrd="0" presId="urn:microsoft.com/office/officeart/2005/8/layout/matrix3"/>
    <dgm:cxn modelId="{E920419D-E176-4AE1-ABF7-D0462F3A9832}" srcId="{246A02C4-ED10-4648-8052-E39CB3164392}" destId="{80E31159-AB51-439D-BF6B-6AC67DA14D4F}" srcOrd="2" destOrd="0" parTransId="{15C1F433-9C30-4556-8BA3-073E8BDC1C33}" sibTransId="{40C177C8-2BE2-481F-9E63-F70E8E4C1F18}"/>
    <dgm:cxn modelId="{9CA39DE9-DC55-4BFA-BCA2-DC1052D43164}" srcId="{246A02C4-ED10-4648-8052-E39CB3164392}" destId="{2578E0AB-8719-47A7-BD84-68EED29D46F9}" srcOrd="1" destOrd="0" parTransId="{4781DA35-2233-480A-BDBD-F8F00B606CCF}" sibTransId="{0FA78A1E-E3A9-4FEC-B2E4-0C77745479E6}"/>
    <dgm:cxn modelId="{5E97CAE4-DB66-4B44-B180-C5E469F1FD0D}" type="presOf" srcId="{246A02C4-ED10-4648-8052-E39CB3164392}" destId="{DD92EC57-9851-403D-8948-FEFDD9A2194B}" srcOrd="0" destOrd="0" presId="urn:microsoft.com/office/officeart/2005/8/layout/matrix3"/>
    <dgm:cxn modelId="{E88DD9E5-2BC8-42E0-A7AB-C37AC6209685}" srcId="{246A02C4-ED10-4648-8052-E39CB3164392}" destId="{9A6B6759-2DE2-481C-A041-C7305FC85D42}" srcOrd="3" destOrd="0" parTransId="{411F34A5-5D85-4A68-A700-5B5037671DFE}" sibTransId="{27CA4D79-8A92-4051-B314-46DD622572DD}"/>
    <dgm:cxn modelId="{3933106F-38C3-46D7-AC87-AF57D78ED124}" srcId="{246A02C4-ED10-4648-8052-E39CB3164392}" destId="{A1B12F13-99FE-4A94-87D5-23D2C2CFAF1D}" srcOrd="0" destOrd="0" parTransId="{4FA5D74F-2743-4C25-99B4-198CCA3D525E}" sibTransId="{A576361F-3412-4046-A759-95A65CAFB1E6}"/>
    <dgm:cxn modelId="{EFDD31D8-FC25-403D-B80C-BFB90B813949}" type="presOf" srcId="{2578E0AB-8719-47A7-BD84-68EED29D46F9}" destId="{9C7D9DC4-CB03-490A-B585-F2B099A7BF51}" srcOrd="0" destOrd="0" presId="urn:microsoft.com/office/officeart/2005/8/layout/matrix3"/>
    <dgm:cxn modelId="{5E4A1FC5-8E87-456E-B303-60261EF3345E}" type="presOf" srcId="{80E31159-AB51-439D-BF6B-6AC67DA14D4F}" destId="{2B27E370-DA98-4AAF-97BE-99562847067F}" srcOrd="0" destOrd="0" presId="urn:microsoft.com/office/officeart/2005/8/layout/matrix3"/>
    <dgm:cxn modelId="{FFD1A0B3-4F04-4DB0-B728-6E50A0FE4003}" type="presParOf" srcId="{DD92EC57-9851-403D-8948-FEFDD9A2194B}" destId="{6931A435-68DB-433A-A5B3-86E088CE3BB4}" srcOrd="0" destOrd="0" presId="urn:microsoft.com/office/officeart/2005/8/layout/matrix3"/>
    <dgm:cxn modelId="{320F6140-CD06-4D96-8042-4B10A99EF553}" type="presParOf" srcId="{DD92EC57-9851-403D-8948-FEFDD9A2194B}" destId="{F10F6298-D7C9-4C0C-BB0D-B53C2C44C145}" srcOrd="1" destOrd="0" presId="urn:microsoft.com/office/officeart/2005/8/layout/matrix3"/>
    <dgm:cxn modelId="{6B47CFCA-EFBC-4EB3-9A30-2966271D8EF2}" type="presParOf" srcId="{DD92EC57-9851-403D-8948-FEFDD9A2194B}" destId="{9C7D9DC4-CB03-490A-B585-F2B099A7BF51}" srcOrd="2" destOrd="0" presId="urn:microsoft.com/office/officeart/2005/8/layout/matrix3"/>
    <dgm:cxn modelId="{30F65886-A688-44C1-AB13-1D9F7D947338}" type="presParOf" srcId="{DD92EC57-9851-403D-8948-FEFDD9A2194B}" destId="{2B27E370-DA98-4AAF-97BE-99562847067F}" srcOrd="3" destOrd="0" presId="urn:microsoft.com/office/officeart/2005/8/layout/matrix3"/>
    <dgm:cxn modelId="{88ADAA22-1EC9-40E0-B7AE-7645A0B92674}" type="presParOf" srcId="{DD92EC57-9851-403D-8948-FEFDD9A2194B}" destId="{7EC1C400-EB1F-4CD4-934B-D17E7FF4FD86}" srcOrd="4" destOrd="0" presId="urn:microsoft.com/office/officeart/2005/8/layout/matrix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9A61950F-6467-41B7-881C-1938BB8C5406}" type="doc">
      <dgm:prSet loTypeId="urn:microsoft.com/office/officeart/2005/8/layout/chevron2" loCatId="process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zh-TW" altLang="en-US"/>
        </a:p>
      </dgm:t>
    </dgm:pt>
    <dgm:pt modelId="{3B000A68-6F09-40DC-8984-49667AD6FA90}">
      <dgm:prSet/>
      <dgm:spPr/>
      <dgm:t>
        <a:bodyPr/>
        <a:lstStyle/>
        <a:p>
          <a:pPr rtl="0"/>
          <a:r>
            <a:rPr lang="zh-TW" b="1" dirty="0" smtClean="0"/>
            <a:t>洗</a:t>
          </a:r>
          <a:r>
            <a:rPr lang="zh-TW" dirty="0" smtClean="0"/>
            <a:t> </a:t>
          </a:r>
          <a:endParaRPr lang="en-US" dirty="0"/>
        </a:p>
      </dgm:t>
    </dgm:pt>
    <dgm:pt modelId="{8CD64E01-6F3A-4503-805B-0942CACA59D1}" type="parTrans" cxnId="{B0074FF3-FD76-4802-AD21-B2182CEFAEFA}">
      <dgm:prSet/>
      <dgm:spPr/>
      <dgm:t>
        <a:bodyPr/>
        <a:lstStyle/>
        <a:p>
          <a:endParaRPr lang="zh-TW" altLang="en-US"/>
        </a:p>
      </dgm:t>
    </dgm:pt>
    <dgm:pt modelId="{8BC26F08-2145-469B-8BA7-3B63C07E20F3}" type="sibTrans" cxnId="{B0074FF3-FD76-4802-AD21-B2182CEFAEFA}">
      <dgm:prSet/>
      <dgm:spPr/>
      <dgm:t>
        <a:bodyPr/>
        <a:lstStyle/>
        <a:p>
          <a:endParaRPr lang="zh-TW" altLang="en-US"/>
        </a:p>
      </dgm:t>
    </dgm:pt>
    <dgm:pt modelId="{50211DC3-40D9-4CD2-95A7-E05FA4E50C54}">
      <dgm:prSet/>
      <dgm:spPr/>
      <dgm:t>
        <a:bodyPr/>
        <a:lstStyle/>
        <a:p>
          <a:pPr rtl="0"/>
          <a:r>
            <a:rPr lang="zh-TW" dirty="0" smtClean="0"/>
            <a:t>任何急救步驟前都應該先洗手，在沒有水源可取得之情況下，可以用乾洗手或經稀釋的酒精替代</a:t>
          </a:r>
          <a:endParaRPr lang="en-US" b="1" dirty="0"/>
        </a:p>
      </dgm:t>
    </dgm:pt>
    <dgm:pt modelId="{EFF706D4-B829-44E2-9027-91F894442D49}" type="parTrans" cxnId="{D84F0464-CAAF-4CDF-9544-AEDB10D1181E}">
      <dgm:prSet/>
      <dgm:spPr/>
      <dgm:t>
        <a:bodyPr/>
        <a:lstStyle/>
        <a:p>
          <a:endParaRPr lang="zh-TW" altLang="en-US"/>
        </a:p>
      </dgm:t>
    </dgm:pt>
    <dgm:pt modelId="{19EED382-C10C-4246-BC94-EBB22CF7D21E}" type="sibTrans" cxnId="{D84F0464-CAAF-4CDF-9544-AEDB10D1181E}">
      <dgm:prSet/>
      <dgm:spPr/>
      <dgm:t>
        <a:bodyPr/>
        <a:lstStyle/>
        <a:p>
          <a:endParaRPr lang="zh-TW" altLang="en-US"/>
        </a:p>
      </dgm:t>
    </dgm:pt>
    <dgm:pt modelId="{B70F5835-67BE-4C62-BE03-C98B0053A86F}">
      <dgm:prSet/>
      <dgm:spPr/>
      <dgm:t>
        <a:bodyPr/>
        <a:lstStyle/>
        <a:p>
          <a:pPr rtl="0"/>
          <a:r>
            <a:rPr lang="zh-TW" b="1" dirty="0" smtClean="0"/>
            <a:t>套</a:t>
          </a:r>
          <a:r>
            <a:rPr lang="zh-TW" dirty="0" smtClean="0"/>
            <a:t> </a:t>
          </a:r>
          <a:endParaRPr lang="en-US" dirty="0"/>
        </a:p>
      </dgm:t>
    </dgm:pt>
    <dgm:pt modelId="{0C8789B9-9620-4A41-BFC8-9EB4230C357D}" type="parTrans" cxnId="{873E6B73-26C4-4B2F-ABC9-424DE29A5E03}">
      <dgm:prSet/>
      <dgm:spPr/>
      <dgm:t>
        <a:bodyPr/>
        <a:lstStyle/>
        <a:p>
          <a:endParaRPr lang="zh-TW" altLang="en-US"/>
        </a:p>
      </dgm:t>
    </dgm:pt>
    <dgm:pt modelId="{BBC6DCE6-8E5F-404B-BEAE-5CA19FC19FF3}" type="sibTrans" cxnId="{873E6B73-26C4-4B2F-ABC9-424DE29A5E03}">
      <dgm:prSet/>
      <dgm:spPr/>
      <dgm:t>
        <a:bodyPr/>
        <a:lstStyle/>
        <a:p>
          <a:endParaRPr lang="zh-TW" altLang="en-US"/>
        </a:p>
      </dgm:t>
    </dgm:pt>
    <dgm:pt modelId="{DFF0D2AE-A37F-4578-950C-20C98B2792F9}">
      <dgm:prSet/>
      <dgm:spPr/>
      <dgm:t>
        <a:bodyPr/>
        <a:lstStyle/>
        <a:p>
          <a:pPr rtl="0"/>
          <a:r>
            <a:rPr lang="zh-TW" dirty="0" smtClean="0"/>
            <a:t>任何可能會接觸到血液或是其他可能具有傳染性的物質（如體液或黏膜組織）時，都一定要穿戴手套，若手邊沒有手套，盡量使用具防水功能可避免直接接觸到體液或黏膜組織的工具</a:t>
          </a:r>
          <a:endParaRPr lang="en-US" b="1" dirty="0"/>
        </a:p>
      </dgm:t>
    </dgm:pt>
    <dgm:pt modelId="{37C4886D-4B6A-4696-A9A2-3BCAA7279D43}" type="parTrans" cxnId="{BEA28CED-CD6A-425F-959B-4029AAF70A4D}">
      <dgm:prSet/>
      <dgm:spPr/>
      <dgm:t>
        <a:bodyPr/>
        <a:lstStyle/>
        <a:p>
          <a:endParaRPr lang="zh-TW" altLang="en-US"/>
        </a:p>
      </dgm:t>
    </dgm:pt>
    <dgm:pt modelId="{2062F11D-5E99-4FE7-A135-FE030447FE42}" type="sibTrans" cxnId="{BEA28CED-CD6A-425F-959B-4029AAF70A4D}">
      <dgm:prSet/>
      <dgm:spPr/>
      <dgm:t>
        <a:bodyPr/>
        <a:lstStyle/>
        <a:p>
          <a:endParaRPr lang="zh-TW" altLang="en-US"/>
        </a:p>
      </dgm:t>
    </dgm:pt>
    <dgm:pt modelId="{C05BDAEF-642B-4889-B526-DB18B28ACD0B}">
      <dgm:prSet/>
      <dgm:spPr/>
      <dgm:t>
        <a:bodyPr/>
        <a:lstStyle/>
        <a:p>
          <a:pPr rtl="0"/>
          <a:r>
            <a:rPr lang="zh-TW" b="1" dirty="0" smtClean="0"/>
            <a:t>穿</a:t>
          </a:r>
          <a:r>
            <a:rPr lang="zh-TW" dirty="0" smtClean="0"/>
            <a:t> </a:t>
          </a:r>
          <a:endParaRPr lang="en-US" dirty="0"/>
        </a:p>
      </dgm:t>
    </dgm:pt>
    <dgm:pt modelId="{89FD6416-B3AE-4B58-95EE-E6D17250B4C0}" type="parTrans" cxnId="{C5C3CCAE-F49C-4936-8DA0-4262BD7D6A96}">
      <dgm:prSet/>
      <dgm:spPr/>
      <dgm:t>
        <a:bodyPr/>
        <a:lstStyle/>
        <a:p>
          <a:endParaRPr lang="zh-TW" altLang="en-US"/>
        </a:p>
      </dgm:t>
    </dgm:pt>
    <dgm:pt modelId="{CE5EF814-EEE9-4FE1-846F-7D387FD31A6A}" type="sibTrans" cxnId="{C5C3CCAE-F49C-4936-8DA0-4262BD7D6A96}">
      <dgm:prSet/>
      <dgm:spPr/>
      <dgm:t>
        <a:bodyPr/>
        <a:lstStyle/>
        <a:p>
          <a:endParaRPr lang="zh-TW" altLang="en-US"/>
        </a:p>
      </dgm:t>
    </dgm:pt>
    <dgm:pt modelId="{C9BE20C2-65A7-43B8-944C-906D156A1960}">
      <dgm:prSet/>
      <dgm:spPr/>
      <dgm:t>
        <a:bodyPr/>
        <a:lstStyle/>
        <a:p>
          <a:pPr rtl="0"/>
          <a:r>
            <a:rPr lang="zh-TW" dirty="0" smtClean="0"/>
            <a:t>任何可能會發生有血液四處飛濺的情況下，一定要盡量避免身體直接觸到高濃度的體液</a:t>
          </a:r>
          <a:endParaRPr lang="en-US" b="1" dirty="0"/>
        </a:p>
      </dgm:t>
    </dgm:pt>
    <dgm:pt modelId="{C162F233-4ABE-4AF6-B245-59BF3F93C874}" type="parTrans" cxnId="{1960EB64-C621-430B-8107-4A0C74BBC3C5}">
      <dgm:prSet/>
      <dgm:spPr/>
      <dgm:t>
        <a:bodyPr/>
        <a:lstStyle/>
        <a:p>
          <a:endParaRPr lang="zh-TW" altLang="en-US"/>
        </a:p>
      </dgm:t>
    </dgm:pt>
    <dgm:pt modelId="{E76C007E-4631-4E7D-BE21-8F2E90647792}" type="sibTrans" cxnId="{1960EB64-C621-430B-8107-4A0C74BBC3C5}">
      <dgm:prSet/>
      <dgm:spPr/>
      <dgm:t>
        <a:bodyPr/>
        <a:lstStyle/>
        <a:p>
          <a:endParaRPr lang="zh-TW" altLang="en-US"/>
        </a:p>
      </dgm:t>
    </dgm:pt>
    <dgm:pt modelId="{45DC4F2D-5C4C-4A37-9806-EB481AB36633}">
      <dgm:prSet/>
      <dgm:spPr/>
      <dgm:t>
        <a:bodyPr/>
        <a:lstStyle/>
        <a:p>
          <a:pPr rtl="0"/>
          <a:r>
            <a:rPr lang="zh-TW" b="1" dirty="0" smtClean="0"/>
            <a:t>戴</a:t>
          </a:r>
          <a:r>
            <a:rPr lang="zh-TW" dirty="0" smtClean="0"/>
            <a:t> </a:t>
          </a:r>
          <a:endParaRPr lang="en-US" dirty="0"/>
        </a:p>
      </dgm:t>
    </dgm:pt>
    <dgm:pt modelId="{0E4F79CD-894D-4DDC-B2A4-0CE311E48EDE}" type="parTrans" cxnId="{52DC2D6D-BA3A-4841-BEF1-1E66FB42D24A}">
      <dgm:prSet/>
      <dgm:spPr/>
      <dgm:t>
        <a:bodyPr/>
        <a:lstStyle/>
        <a:p>
          <a:endParaRPr lang="zh-TW" altLang="en-US"/>
        </a:p>
      </dgm:t>
    </dgm:pt>
    <dgm:pt modelId="{92253065-348D-4C57-98B8-11BF5158D7E5}" type="sibTrans" cxnId="{52DC2D6D-BA3A-4841-BEF1-1E66FB42D24A}">
      <dgm:prSet/>
      <dgm:spPr/>
      <dgm:t>
        <a:bodyPr/>
        <a:lstStyle/>
        <a:p>
          <a:endParaRPr lang="zh-TW" altLang="en-US"/>
        </a:p>
      </dgm:t>
    </dgm:pt>
    <dgm:pt modelId="{E33FF999-ABDB-4C20-ADB9-A6DBBC64E69D}">
      <dgm:prSet/>
      <dgm:spPr/>
      <dgm:t>
        <a:bodyPr/>
        <a:lstStyle/>
        <a:p>
          <a:pPr rtl="0"/>
          <a:r>
            <a:rPr lang="zh-TW" dirty="0" smtClean="0"/>
            <a:t>任何可能會發生血液飛濺至救援者臉部之情況之下，一定要盡量避免讓體液接觸臉部，如穿戴面罩及防護鏡</a:t>
          </a:r>
          <a:endParaRPr lang="zh-TW" dirty="0"/>
        </a:p>
      </dgm:t>
    </dgm:pt>
    <dgm:pt modelId="{ADB2455B-36D4-423B-A56A-07A75A6A4E4A}" type="parTrans" cxnId="{37E4AB10-C80B-42F0-8EB8-E0D31E584002}">
      <dgm:prSet/>
      <dgm:spPr/>
      <dgm:t>
        <a:bodyPr/>
        <a:lstStyle/>
        <a:p>
          <a:endParaRPr lang="zh-TW" altLang="en-US"/>
        </a:p>
      </dgm:t>
    </dgm:pt>
    <dgm:pt modelId="{592A3FEC-FD62-4816-83A8-11278B45922C}" type="sibTrans" cxnId="{37E4AB10-C80B-42F0-8EB8-E0D31E584002}">
      <dgm:prSet/>
      <dgm:spPr/>
      <dgm:t>
        <a:bodyPr/>
        <a:lstStyle/>
        <a:p>
          <a:endParaRPr lang="zh-TW" altLang="en-US"/>
        </a:p>
      </dgm:t>
    </dgm:pt>
    <dgm:pt modelId="{91BADEF1-2DF3-4FE6-BE55-650E31446170}">
      <dgm:prSet/>
      <dgm:spPr/>
      <dgm:t>
        <a:bodyPr/>
        <a:lstStyle/>
        <a:p>
          <a:pPr rtl="0"/>
          <a:r>
            <a:rPr lang="zh-TW" b="1" dirty="0" smtClean="0"/>
            <a:t>收</a:t>
          </a:r>
          <a:endParaRPr lang="en-US" dirty="0"/>
        </a:p>
      </dgm:t>
    </dgm:pt>
    <dgm:pt modelId="{D2F34296-7602-4D30-AAD6-39E02FDE4304}" type="parTrans" cxnId="{3830ACB4-42DF-450A-8EFE-9546458079CB}">
      <dgm:prSet/>
      <dgm:spPr/>
      <dgm:t>
        <a:bodyPr/>
        <a:lstStyle/>
        <a:p>
          <a:endParaRPr lang="zh-TW" altLang="en-US"/>
        </a:p>
      </dgm:t>
    </dgm:pt>
    <dgm:pt modelId="{6D9E4574-DD34-46F8-8546-512C2920C2A3}" type="sibTrans" cxnId="{3830ACB4-42DF-450A-8EFE-9546458079CB}">
      <dgm:prSet/>
      <dgm:spPr/>
      <dgm:t>
        <a:bodyPr/>
        <a:lstStyle/>
        <a:p>
          <a:endParaRPr lang="zh-TW" altLang="en-US"/>
        </a:p>
      </dgm:t>
    </dgm:pt>
    <dgm:pt modelId="{46FAF3E1-9040-497C-B28E-C81EB92478B1}">
      <dgm:prSet/>
      <dgm:spPr/>
      <dgm:t>
        <a:bodyPr/>
        <a:lstStyle/>
        <a:p>
          <a:pPr rtl="0"/>
          <a:r>
            <a:rPr lang="zh-TW" dirty="0" smtClean="0"/>
            <a:t>救援結束後，要將具有穿透性的受污染尖銳器具，如針具，及所有受污染的個人防護設備丟棄至適當的防穿刺及相關容器中，並棄置於適當處所，如請醫療院所代為處理，不可任意丟棄</a:t>
          </a:r>
          <a:endParaRPr lang="zh-TW" dirty="0"/>
        </a:p>
      </dgm:t>
    </dgm:pt>
    <dgm:pt modelId="{148366B9-C01F-4F10-9B04-CB318753A50F}" type="parTrans" cxnId="{AC06CE14-A02C-4266-AEDF-255A70E6733B}">
      <dgm:prSet/>
      <dgm:spPr/>
      <dgm:t>
        <a:bodyPr/>
        <a:lstStyle/>
        <a:p>
          <a:endParaRPr lang="zh-TW" altLang="en-US"/>
        </a:p>
      </dgm:t>
    </dgm:pt>
    <dgm:pt modelId="{FF918E88-1581-4C7F-ABA2-1AF8D70CFE6E}" type="sibTrans" cxnId="{AC06CE14-A02C-4266-AEDF-255A70E6733B}">
      <dgm:prSet/>
      <dgm:spPr/>
      <dgm:t>
        <a:bodyPr/>
        <a:lstStyle/>
        <a:p>
          <a:endParaRPr lang="zh-TW" altLang="en-US"/>
        </a:p>
      </dgm:t>
    </dgm:pt>
    <dgm:pt modelId="{B156F8A6-EC34-45C5-A880-4D39E8A5C2CB}" type="pres">
      <dgm:prSet presAssocID="{9A61950F-6467-41B7-881C-1938BB8C5406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B832AA73-0F1A-4D04-8604-0E2F6F938EAE}" type="pres">
      <dgm:prSet presAssocID="{3B000A68-6F09-40DC-8984-49667AD6FA90}" presName="composite" presStyleCnt="0"/>
      <dgm:spPr/>
    </dgm:pt>
    <dgm:pt modelId="{6A4167DE-A67C-465E-B809-36C685790B90}" type="pres">
      <dgm:prSet presAssocID="{3B000A68-6F09-40DC-8984-49667AD6FA90}" presName="parentText" presStyleLbl="alignNode1" presStyleIdx="0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42C15FD3-300C-4506-8F45-6B1594C062CF}" type="pres">
      <dgm:prSet presAssocID="{3B000A68-6F09-40DC-8984-49667AD6FA90}" presName="descendantText" presStyleLbl="alignAcc1" presStyleIdx="0" presStyleCnt="5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83F96238-4434-4004-AC56-E2E9087C53DE}" type="pres">
      <dgm:prSet presAssocID="{8BC26F08-2145-469B-8BA7-3B63C07E20F3}" presName="sp" presStyleCnt="0"/>
      <dgm:spPr/>
    </dgm:pt>
    <dgm:pt modelId="{9D7DEB51-49D1-4FC4-8A08-5C2820CA315F}" type="pres">
      <dgm:prSet presAssocID="{B70F5835-67BE-4C62-BE03-C98B0053A86F}" presName="composite" presStyleCnt="0"/>
      <dgm:spPr/>
    </dgm:pt>
    <dgm:pt modelId="{E28C3ADE-76E5-4493-B3C2-39CBAFA537CC}" type="pres">
      <dgm:prSet presAssocID="{B70F5835-67BE-4C62-BE03-C98B0053A86F}" presName="parentText" presStyleLbl="alignNode1" presStyleIdx="1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E2BEC12A-68A3-416C-8CA6-CD74A43D9063}" type="pres">
      <dgm:prSet presAssocID="{B70F5835-67BE-4C62-BE03-C98B0053A86F}" presName="descendantText" presStyleLbl="alignAcc1" presStyleIdx="1" presStyleCnt="5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416FF9BB-5B1A-4E1F-9426-ADFFE8BA0387}" type="pres">
      <dgm:prSet presAssocID="{BBC6DCE6-8E5F-404B-BEAE-5CA19FC19FF3}" presName="sp" presStyleCnt="0"/>
      <dgm:spPr/>
    </dgm:pt>
    <dgm:pt modelId="{F204D5B1-AC61-49A2-9D77-92F23EF3C060}" type="pres">
      <dgm:prSet presAssocID="{C05BDAEF-642B-4889-B526-DB18B28ACD0B}" presName="composite" presStyleCnt="0"/>
      <dgm:spPr/>
    </dgm:pt>
    <dgm:pt modelId="{4F2BD6A4-3918-46E2-A9AB-4AED971868B3}" type="pres">
      <dgm:prSet presAssocID="{C05BDAEF-642B-4889-B526-DB18B28ACD0B}" presName="parentText" presStyleLbl="alignNode1" presStyleIdx="2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B54B9783-B4A4-467D-8C41-F6208B807FCA}" type="pres">
      <dgm:prSet presAssocID="{C05BDAEF-642B-4889-B526-DB18B28ACD0B}" presName="descendantText" presStyleLbl="alignAcc1" presStyleIdx="2" presStyleCnt="5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D8D69B65-7AB9-45C5-8A45-C2781C1AC16D}" type="pres">
      <dgm:prSet presAssocID="{CE5EF814-EEE9-4FE1-846F-7D387FD31A6A}" presName="sp" presStyleCnt="0"/>
      <dgm:spPr/>
    </dgm:pt>
    <dgm:pt modelId="{93BBE3E9-DB23-4517-9D3C-51CF8048CE31}" type="pres">
      <dgm:prSet presAssocID="{45DC4F2D-5C4C-4A37-9806-EB481AB36633}" presName="composite" presStyleCnt="0"/>
      <dgm:spPr/>
    </dgm:pt>
    <dgm:pt modelId="{B2A2C447-A4CD-4566-80D5-0D400B9E1481}" type="pres">
      <dgm:prSet presAssocID="{45DC4F2D-5C4C-4A37-9806-EB481AB36633}" presName="parentText" presStyleLbl="alignNode1" presStyleIdx="3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E01E3398-BE02-4DAB-A8A4-8AB0D7CFDCF4}" type="pres">
      <dgm:prSet presAssocID="{45DC4F2D-5C4C-4A37-9806-EB481AB36633}" presName="descendantText" presStyleLbl="alignAcc1" presStyleIdx="3" presStyleCnt="5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3C33EC05-C504-4C38-A4F1-2481B5F0F341}" type="pres">
      <dgm:prSet presAssocID="{92253065-348D-4C57-98B8-11BF5158D7E5}" presName="sp" presStyleCnt="0"/>
      <dgm:spPr/>
    </dgm:pt>
    <dgm:pt modelId="{9DC2829D-CD6B-4EC5-B657-4F70CCC57FAB}" type="pres">
      <dgm:prSet presAssocID="{91BADEF1-2DF3-4FE6-BE55-650E31446170}" presName="composite" presStyleCnt="0"/>
      <dgm:spPr/>
    </dgm:pt>
    <dgm:pt modelId="{53405BFC-3FB9-4199-BC39-6E169D3E5554}" type="pres">
      <dgm:prSet presAssocID="{91BADEF1-2DF3-4FE6-BE55-650E31446170}" presName="parentText" presStyleLbl="alignNode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CCA79E23-22B7-406F-8ECB-708B374EBBB2}" type="pres">
      <dgm:prSet presAssocID="{91BADEF1-2DF3-4FE6-BE55-650E31446170}" presName="descendantText" presStyleLbl="alignAcc1" presStyleIdx="4" presStyleCnt="5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BEA28CED-CD6A-425F-959B-4029AAF70A4D}" srcId="{B70F5835-67BE-4C62-BE03-C98B0053A86F}" destId="{DFF0D2AE-A37F-4578-950C-20C98B2792F9}" srcOrd="0" destOrd="0" parTransId="{37C4886D-4B6A-4696-A9A2-3BCAA7279D43}" sibTransId="{2062F11D-5E99-4FE7-A135-FE030447FE42}"/>
    <dgm:cxn modelId="{C3341DD6-127C-43C6-8C46-1229CE8620BA}" type="presOf" srcId="{E33FF999-ABDB-4C20-ADB9-A6DBBC64E69D}" destId="{E01E3398-BE02-4DAB-A8A4-8AB0D7CFDCF4}" srcOrd="0" destOrd="0" presId="urn:microsoft.com/office/officeart/2005/8/layout/chevron2"/>
    <dgm:cxn modelId="{52DC2D6D-BA3A-4841-BEF1-1E66FB42D24A}" srcId="{9A61950F-6467-41B7-881C-1938BB8C5406}" destId="{45DC4F2D-5C4C-4A37-9806-EB481AB36633}" srcOrd="3" destOrd="0" parTransId="{0E4F79CD-894D-4DDC-B2A4-0CE311E48EDE}" sibTransId="{92253065-348D-4C57-98B8-11BF5158D7E5}"/>
    <dgm:cxn modelId="{3830ACB4-42DF-450A-8EFE-9546458079CB}" srcId="{9A61950F-6467-41B7-881C-1938BB8C5406}" destId="{91BADEF1-2DF3-4FE6-BE55-650E31446170}" srcOrd="4" destOrd="0" parTransId="{D2F34296-7602-4D30-AAD6-39E02FDE4304}" sibTransId="{6D9E4574-DD34-46F8-8546-512C2920C2A3}"/>
    <dgm:cxn modelId="{D84F0464-CAAF-4CDF-9544-AEDB10D1181E}" srcId="{3B000A68-6F09-40DC-8984-49667AD6FA90}" destId="{50211DC3-40D9-4CD2-95A7-E05FA4E50C54}" srcOrd="0" destOrd="0" parTransId="{EFF706D4-B829-44E2-9027-91F894442D49}" sibTransId="{19EED382-C10C-4246-BC94-EBB22CF7D21E}"/>
    <dgm:cxn modelId="{AC06CE14-A02C-4266-AEDF-255A70E6733B}" srcId="{91BADEF1-2DF3-4FE6-BE55-650E31446170}" destId="{46FAF3E1-9040-497C-B28E-C81EB92478B1}" srcOrd="0" destOrd="0" parTransId="{148366B9-C01F-4F10-9B04-CB318753A50F}" sibTransId="{FF918E88-1581-4C7F-ABA2-1AF8D70CFE6E}"/>
    <dgm:cxn modelId="{C5C3CCAE-F49C-4936-8DA0-4262BD7D6A96}" srcId="{9A61950F-6467-41B7-881C-1938BB8C5406}" destId="{C05BDAEF-642B-4889-B526-DB18B28ACD0B}" srcOrd="2" destOrd="0" parTransId="{89FD6416-B3AE-4B58-95EE-E6D17250B4C0}" sibTransId="{CE5EF814-EEE9-4FE1-846F-7D387FD31A6A}"/>
    <dgm:cxn modelId="{BEADD65B-842D-4A66-BDB3-04F2B2612B18}" type="presOf" srcId="{C05BDAEF-642B-4889-B526-DB18B28ACD0B}" destId="{4F2BD6A4-3918-46E2-A9AB-4AED971868B3}" srcOrd="0" destOrd="0" presId="urn:microsoft.com/office/officeart/2005/8/layout/chevron2"/>
    <dgm:cxn modelId="{9FC2DDB6-64F4-4D6D-B0F9-3AD96F567282}" type="presOf" srcId="{46FAF3E1-9040-497C-B28E-C81EB92478B1}" destId="{CCA79E23-22B7-406F-8ECB-708B374EBBB2}" srcOrd="0" destOrd="0" presId="urn:microsoft.com/office/officeart/2005/8/layout/chevron2"/>
    <dgm:cxn modelId="{A327068C-93C7-4F27-A51C-475BD8C39BC7}" type="presOf" srcId="{50211DC3-40D9-4CD2-95A7-E05FA4E50C54}" destId="{42C15FD3-300C-4506-8F45-6B1594C062CF}" srcOrd="0" destOrd="0" presId="urn:microsoft.com/office/officeart/2005/8/layout/chevron2"/>
    <dgm:cxn modelId="{37E4AB10-C80B-42F0-8EB8-E0D31E584002}" srcId="{45DC4F2D-5C4C-4A37-9806-EB481AB36633}" destId="{E33FF999-ABDB-4C20-ADB9-A6DBBC64E69D}" srcOrd="0" destOrd="0" parTransId="{ADB2455B-36D4-423B-A56A-07A75A6A4E4A}" sibTransId="{592A3FEC-FD62-4816-83A8-11278B45922C}"/>
    <dgm:cxn modelId="{1960EB64-C621-430B-8107-4A0C74BBC3C5}" srcId="{C05BDAEF-642B-4889-B526-DB18B28ACD0B}" destId="{C9BE20C2-65A7-43B8-944C-906D156A1960}" srcOrd="0" destOrd="0" parTransId="{C162F233-4ABE-4AF6-B245-59BF3F93C874}" sibTransId="{E76C007E-4631-4E7D-BE21-8F2E90647792}"/>
    <dgm:cxn modelId="{B46DAB4D-948A-41F6-9FF4-2C3325A34F38}" type="presOf" srcId="{3B000A68-6F09-40DC-8984-49667AD6FA90}" destId="{6A4167DE-A67C-465E-B809-36C685790B90}" srcOrd="0" destOrd="0" presId="urn:microsoft.com/office/officeart/2005/8/layout/chevron2"/>
    <dgm:cxn modelId="{B49216F6-E9A5-49B2-A30C-04FC3F73DDA5}" type="presOf" srcId="{B70F5835-67BE-4C62-BE03-C98B0053A86F}" destId="{E28C3ADE-76E5-4493-B3C2-39CBAFA537CC}" srcOrd="0" destOrd="0" presId="urn:microsoft.com/office/officeart/2005/8/layout/chevron2"/>
    <dgm:cxn modelId="{22874604-F7E8-4623-9B8D-C3518B4F5388}" type="presOf" srcId="{C9BE20C2-65A7-43B8-944C-906D156A1960}" destId="{B54B9783-B4A4-467D-8C41-F6208B807FCA}" srcOrd="0" destOrd="0" presId="urn:microsoft.com/office/officeart/2005/8/layout/chevron2"/>
    <dgm:cxn modelId="{4F4A719F-52FD-4A6A-B4B1-71E266042EB0}" type="presOf" srcId="{45DC4F2D-5C4C-4A37-9806-EB481AB36633}" destId="{B2A2C447-A4CD-4566-80D5-0D400B9E1481}" srcOrd="0" destOrd="0" presId="urn:microsoft.com/office/officeart/2005/8/layout/chevron2"/>
    <dgm:cxn modelId="{AA863945-FA8F-41F5-AA86-1AEE22267341}" type="presOf" srcId="{DFF0D2AE-A37F-4578-950C-20C98B2792F9}" destId="{E2BEC12A-68A3-416C-8CA6-CD74A43D9063}" srcOrd="0" destOrd="0" presId="urn:microsoft.com/office/officeart/2005/8/layout/chevron2"/>
    <dgm:cxn modelId="{873E6B73-26C4-4B2F-ABC9-424DE29A5E03}" srcId="{9A61950F-6467-41B7-881C-1938BB8C5406}" destId="{B70F5835-67BE-4C62-BE03-C98B0053A86F}" srcOrd="1" destOrd="0" parTransId="{0C8789B9-9620-4A41-BFC8-9EB4230C357D}" sibTransId="{BBC6DCE6-8E5F-404B-BEAE-5CA19FC19FF3}"/>
    <dgm:cxn modelId="{A459C171-421A-4664-B21D-9EBBDF62CD87}" type="presOf" srcId="{91BADEF1-2DF3-4FE6-BE55-650E31446170}" destId="{53405BFC-3FB9-4199-BC39-6E169D3E5554}" srcOrd="0" destOrd="0" presId="urn:microsoft.com/office/officeart/2005/8/layout/chevron2"/>
    <dgm:cxn modelId="{4C4A9630-47C6-4E37-BECF-7742CC1FEA45}" type="presOf" srcId="{9A61950F-6467-41B7-881C-1938BB8C5406}" destId="{B156F8A6-EC34-45C5-A880-4D39E8A5C2CB}" srcOrd="0" destOrd="0" presId="urn:microsoft.com/office/officeart/2005/8/layout/chevron2"/>
    <dgm:cxn modelId="{B0074FF3-FD76-4802-AD21-B2182CEFAEFA}" srcId="{9A61950F-6467-41B7-881C-1938BB8C5406}" destId="{3B000A68-6F09-40DC-8984-49667AD6FA90}" srcOrd="0" destOrd="0" parTransId="{8CD64E01-6F3A-4503-805B-0942CACA59D1}" sibTransId="{8BC26F08-2145-469B-8BA7-3B63C07E20F3}"/>
    <dgm:cxn modelId="{43D6E85A-B87D-4296-B4DD-5FC387837F15}" type="presParOf" srcId="{B156F8A6-EC34-45C5-A880-4D39E8A5C2CB}" destId="{B832AA73-0F1A-4D04-8604-0E2F6F938EAE}" srcOrd="0" destOrd="0" presId="urn:microsoft.com/office/officeart/2005/8/layout/chevron2"/>
    <dgm:cxn modelId="{7166F06E-10BE-4DC2-8DB4-AD0D79E14526}" type="presParOf" srcId="{B832AA73-0F1A-4D04-8604-0E2F6F938EAE}" destId="{6A4167DE-A67C-465E-B809-36C685790B90}" srcOrd="0" destOrd="0" presId="urn:microsoft.com/office/officeart/2005/8/layout/chevron2"/>
    <dgm:cxn modelId="{B4692E50-D62E-49A0-80EE-5AC1C344A9C8}" type="presParOf" srcId="{B832AA73-0F1A-4D04-8604-0E2F6F938EAE}" destId="{42C15FD3-300C-4506-8F45-6B1594C062CF}" srcOrd="1" destOrd="0" presId="urn:microsoft.com/office/officeart/2005/8/layout/chevron2"/>
    <dgm:cxn modelId="{D72CBC42-5E31-407A-80BB-0850C309128D}" type="presParOf" srcId="{B156F8A6-EC34-45C5-A880-4D39E8A5C2CB}" destId="{83F96238-4434-4004-AC56-E2E9087C53DE}" srcOrd="1" destOrd="0" presId="urn:microsoft.com/office/officeart/2005/8/layout/chevron2"/>
    <dgm:cxn modelId="{228E075A-6011-425A-953A-976BE7173CC9}" type="presParOf" srcId="{B156F8A6-EC34-45C5-A880-4D39E8A5C2CB}" destId="{9D7DEB51-49D1-4FC4-8A08-5C2820CA315F}" srcOrd="2" destOrd="0" presId="urn:microsoft.com/office/officeart/2005/8/layout/chevron2"/>
    <dgm:cxn modelId="{95B2E40E-24F9-47FA-8B2E-DA5A55D9B698}" type="presParOf" srcId="{9D7DEB51-49D1-4FC4-8A08-5C2820CA315F}" destId="{E28C3ADE-76E5-4493-B3C2-39CBAFA537CC}" srcOrd="0" destOrd="0" presId="urn:microsoft.com/office/officeart/2005/8/layout/chevron2"/>
    <dgm:cxn modelId="{40787D77-5446-4FAD-9C6E-9B633614FD40}" type="presParOf" srcId="{9D7DEB51-49D1-4FC4-8A08-5C2820CA315F}" destId="{E2BEC12A-68A3-416C-8CA6-CD74A43D9063}" srcOrd="1" destOrd="0" presId="urn:microsoft.com/office/officeart/2005/8/layout/chevron2"/>
    <dgm:cxn modelId="{6556FCA6-6610-423D-96D2-9F88D8645A82}" type="presParOf" srcId="{B156F8A6-EC34-45C5-A880-4D39E8A5C2CB}" destId="{416FF9BB-5B1A-4E1F-9426-ADFFE8BA0387}" srcOrd="3" destOrd="0" presId="urn:microsoft.com/office/officeart/2005/8/layout/chevron2"/>
    <dgm:cxn modelId="{7F4C9331-0C30-4584-A848-740818189AEF}" type="presParOf" srcId="{B156F8A6-EC34-45C5-A880-4D39E8A5C2CB}" destId="{F204D5B1-AC61-49A2-9D77-92F23EF3C060}" srcOrd="4" destOrd="0" presId="urn:microsoft.com/office/officeart/2005/8/layout/chevron2"/>
    <dgm:cxn modelId="{B176366B-FE4C-4C48-B186-FF6E40EC3109}" type="presParOf" srcId="{F204D5B1-AC61-49A2-9D77-92F23EF3C060}" destId="{4F2BD6A4-3918-46E2-A9AB-4AED971868B3}" srcOrd="0" destOrd="0" presId="urn:microsoft.com/office/officeart/2005/8/layout/chevron2"/>
    <dgm:cxn modelId="{8D920DE5-BCC9-4136-BC73-B20661D11202}" type="presParOf" srcId="{F204D5B1-AC61-49A2-9D77-92F23EF3C060}" destId="{B54B9783-B4A4-467D-8C41-F6208B807FCA}" srcOrd="1" destOrd="0" presId="urn:microsoft.com/office/officeart/2005/8/layout/chevron2"/>
    <dgm:cxn modelId="{9B6770CF-90F9-47F7-ACA4-D0C58A1F26AC}" type="presParOf" srcId="{B156F8A6-EC34-45C5-A880-4D39E8A5C2CB}" destId="{D8D69B65-7AB9-45C5-8A45-C2781C1AC16D}" srcOrd="5" destOrd="0" presId="urn:microsoft.com/office/officeart/2005/8/layout/chevron2"/>
    <dgm:cxn modelId="{2AE04A59-88D1-457C-A394-EA69B6D04754}" type="presParOf" srcId="{B156F8A6-EC34-45C5-A880-4D39E8A5C2CB}" destId="{93BBE3E9-DB23-4517-9D3C-51CF8048CE31}" srcOrd="6" destOrd="0" presId="urn:microsoft.com/office/officeart/2005/8/layout/chevron2"/>
    <dgm:cxn modelId="{5F7F34BE-2455-41D6-931E-3EC41C373DBD}" type="presParOf" srcId="{93BBE3E9-DB23-4517-9D3C-51CF8048CE31}" destId="{B2A2C447-A4CD-4566-80D5-0D400B9E1481}" srcOrd="0" destOrd="0" presId="urn:microsoft.com/office/officeart/2005/8/layout/chevron2"/>
    <dgm:cxn modelId="{17CF3147-DB4F-4112-9023-11FB75F47F7E}" type="presParOf" srcId="{93BBE3E9-DB23-4517-9D3C-51CF8048CE31}" destId="{E01E3398-BE02-4DAB-A8A4-8AB0D7CFDCF4}" srcOrd="1" destOrd="0" presId="urn:microsoft.com/office/officeart/2005/8/layout/chevron2"/>
    <dgm:cxn modelId="{BF8CC32C-0160-4C6B-BED2-6E68488E3B7D}" type="presParOf" srcId="{B156F8A6-EC34-45C5-A880-4D39E8A5C2CB}" destId="{3C33EC05-C504-4C38-A4F1-2481B5F0F341}" srcOrd="7" destOrd="0" presId="urn:microsoft.com/office/officeart/2005/8/layout/chevron2"/>
    <dgm:cxn modelId="{58E400B8-A790-4155-952C-8A83C8EC5491}" type="presParOf" srcId="{B156F8A6-EC34-45C5-A880-4D39E8A5C2CB}" destId="{9DC2829D-CD6B-4EC5-B657-4F70CCC57FAB}" srcOrd="8" destOrd="0" presId="urn:microsoft.com/office/officeart/2005/8/layout/chevron2"/>
    <dgm:cxn modelId="{A57089D5-6BC1-4036-AB88-30288A6F3F76}" type="presParOf" srcId="{9DC2829D-CD6B-4EC5-B657-4F70CCC57FAB}" destId="{53405BFC-3FB9-4199-BC39-6E169D3E5554}" srcOrd="0" destOrd="0" presId="urn:microsoft.com/office/officeart/2005/8/layout/chevron2"/>
    <dgm:cxn modelId="{C7513000-6BBE-493F-A527-21CD981FB820}" type="presParOf" srcId="{9DC2829D-CD6B-4EC5-B657-4F70CCC57FAB}" destId="{CCA79E23-22B7-406F-8ECB-708B374EBBB2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D872C904-DC57-497E-83B3-E8B1043BF20B}" type="doc">
      <dgm:prSet loTypeId="urn:microsoft.com/office/officeart/2005/8/layout/vList2" loCatId="list" qsTypeId="urn:microsoft.com/office/officeart/2005/8/quickstyle/simple3" qsCatId="simple" csTypeId="urn:microsoft.com/office/officeart/2005/8/colors/accent2_3" csCatId="accent2" phldr="1"/>
      <dgm:spPr/>
      <dgm:t>
        <a:bodyPr/>
        <a:lstStyle/>
        <a:p>
          <a:endParaRPr lang="zh-TW" altLang="en-US"/>
        </a:p>
      </dgm:t>
    </dgm:pt>
    <dgm:pt modelId="{99532F15-CAA2-409A-B76C-6AF46AA5A701}">
      <dgm:prSet/>
      <dgm:spPr/>
      <dgm:t>
        <a:bodyPr/>
        <a:lstStyle/>
        <a:p>
          <a:pPr rtl="0"/>
          <a:r>
            <a:rPr lang="en-US" dirty="0" smtClean="0">
              <a:latin typeface="+mn-ea"/>
              <a:ea typeface="+mn-ea"/>
            </a:rPr>
            <a:t>1.</a:t>
          </a:r>
          <a:r>
            <a:rPr lang="zh-TW" dirty="0" smtClean="0">
              <a:latin typeface="+mn-ea"/>
              <a:ea typeface="+mn-ea"/>
            </a:rPr>
            <a:t>消毒洗淨</a:t>
          </a:r>
          <a:endParaRPr lang="zh-TW" dirty="0">
            <a:latin typeface="+mn-ea"/>
            <a:ea typeface="+mn-ea"/>
          </a:endParaRPr>
        </a:p>
      </dgm:t>
    </dgm:pt>
    <dgm:pt modelId="{65D26BA8-16DE-4D98-8B0D-E68106840BB9}" type="parTrans" cxnId="{B6888F39-850F-4D33-87F9-406B68285FE9}">
      <dgm:prSet/>
      <dgm:spPr/>
      <dgm:t>
        <a:bodyPr/>
        <a:lstStyle/>
        <a:p>
          <a:endParaRPr lang="zh-TW" altLang="en-US"/>
        </a:p>
      </dgm:t>
    </dgm:pt>
    <dgm:pt modelId="{9C73CE71-5872-4935-9810-1F5123CC3657}" type="sibTrans" cxnId="{B6888F39-850F-4D33-87F9-406B68285FE9}">
      <dgm:prSet/>
      <dgm:spPr/>
      <dgm:t>
        <a:bodyPr/>
        <a:lstStyle/>
        <a:p>
          <a:endParaRPr lang="zh-TW" altLang="en-US"/>
        </a:p>
      </dgm:t>
    </dgm:pt>
    <dgm:pt modelId="{DFAB8931-9500-46BF-8749-F6968F7392AD}">
      <dgm:prSet/>
      <dgm:spPr/>
      <dgm:t>
        <a:bodyPr/>
        <a:lstStyle/>
        <a:p>
          <a:pPr rtl="0"/>
          <a:r>
            <a:rPr lang="en-US" dirty="0" smtClean="0"/>
            <a:t>2.</a:t>
          </a:r>
          <a:r>
            <a:rPr lang="zh-TW" dirty="0" smtClean="0"/>
            <a:t>立即前往指定醫院 </a:t>
          </a:r>
          <a:endParaRPr lang="zh-TW" dirty="0"/>
        </a:p>
      </dgm:t>
    </dgm:pt>
    <dgm:pt modelId="{013A7D73-A022-449F-A116-07798016B9CF}" type="parTrans" cxnId="{A175726D-26B0-49FA-B7FE-CFF397C1BFDC}">
      <dgm:prSet/>
      <dgm:spPr/>
      <dgm:t>
        <a:bodyPr/>
        <a:lstStyle/>
        <a:p>
          <a:endParaRPr lang="zh-TW" altLang="en-US"/>
        </a:p>
      </dgm:t>
    </dgm:pt>
    <dgm:pt modelId="{828C7D9A-68F2-43DF-895F-6E4CAE0CCF38}" type="sibTrans" cxnId="{A175726D-26B0-49FA-B7FE-CFF397C1BFDC}">
      <dgm:prSet/>
      <dgm:spPr/>
      <dgm:t>
        <a:bodyPr/>
        <a:lstStyle/>
        <a:p>
          <a:endParaRPr lang="zh-TW" altLang="en-US"/>
        </a:p>
      </dgm:t>
    </dgm:pt>
    <dgm:pt modelId="{D0E4A22A-9769-46B5-B258-49AE9A8BA8FE}">
      <dgm:prSet/>
      <dgm:spPr/>
      <dgm:t>
        <a:bodyPr/>
        <a:lstStyle/>
        <a:p>
          <a:pPr rtl="0"/>
          <a:r>
            <a:rPr lang="en-US" dirty="0" smtClean="0"/>
            <a:t>3.</a:t>
          </a:r>
          <a:r>
            <a:rPr lang="zh-TW" dirty="0" smtClean="0"/>
            <a:t>專業醫師評估危險性，再決定是否予以「預防性投藥」。</a:t>
          </a:r>
          <a:endParaRPr lang="en-US" altLang="zh-TW" dirty="0" smtClean="0"/>
        </a:p>
        <a:p>
          <a:pPr rtl="0"/>
          <a:r>
            <a:rPr lang="zh-TW" dirty="0" smtClean="0"/>
            <a:t>註：請附上愛滋感染者最近一期的血液檢測報告或將其血液一併送驗</a:t>
          </a:r>
          <a:endParaRPr lang="zh-TW" dirty="0"/>
        </a:p>
      </dgm:t>
    </dgm:pt>
    <dgm:pt modelId="{536941A8-9B12-4F6F-A7B0-5FF73AABECBD}" type="parTrans" cxnId="{E37EA162-510A-483F-BB6B-33312D03C66B}">
      <dgm:prSet/>
      <dgm:spPr/>
      <dgm:t>
        <a:bodyPr/>
        <a:lstStyle/>
        <a:p>
          <a:endParaRPr lang="zh-TW" altLang="en-US"/>
        </a:p>
      </dgm:t>
    </dgm:pt>
    <dgm:pt modelId="{2E0E84AA-3489-450D-98B7-9B30A486683E}" type="sibTrans" cxnId="{E37EA162-510A-483F-BB6B-33312D03C66B}">
      <dgm:prSet/>
      <dgm:spPr/>
      <dgm:t>
        <a:bodyPr/>
        <a:lstStyle/>
        <a:p>
          <a:endParaRPr lang="zh-TW" altLang="en-US"/>
        </a:p>
      </dgm:t>
    </dgm:pt>
    <dgm:pt modelId="{963A3724-F4C4-4C86-8B6F-92F13BBE2C99}">
      <dgm:prSet/>
      <dgm:spPr/>
      <dgm:t>
        <a:bodyPr/>
        <a:lstStyle/>
        <a:p>
          <a:pPr rtl="0"/>
          <a:r>
            <a:rPr lang="en-US" dirty="0" smtClean="0"/>
            <a:t>4.</a:t>
          </a:r>
          <a:r>
            <a:rPr lang="zh-TW" dirty="0" smtClean="0"/>
            <a:t>被污染者自身應做愛滋病毒抗體檢查。</a:t>
          </a:r>
          <a:endParaRPr lang="en-US" altLang="zh-TW" dirty="0" smtClean="0"/>
        </a:p>
        <a:p>
          <a:pPr rtl="0"/>
          <a:r>
            <a:rPr lang="zh-TW" dirty="0" smtClean="0"/>
            <a:t>註：若陰性，應定期</a:t>
          </a:r>
          <a:r>
            <a:rPr lang="en-US" dirty="0" smtClean="0"/>
            <a:t>(</a:t>
          </a:r>
          <a:r>
            <a:rPr lang="zh-TW" dirty="0" smtClean="0"/>
            <a:t>六週、三個月、六個月、一年</a:t>
          </a:r>
          <a:r>
            <a:rPr lang="en-US" dirty="0" smtClean="0"/>
            <a:t>)</a:t>
          </a:r>
          <a:r>
            <a:rPr lang="zh-TW" dirty="0" smtClean="0"/>
            <a:t>檢查</a:t>
          </a:r>
          <a:endParaRPr lang="zh-TW" dirty="0"/>
        </a:p>
      </dgm:t>
    </dgm:pt>
    <dgm:pt modelId="{A10E9D19-C697-4DD6-9A74-9EFEC2560C48}" type="parTrans" cxnId="{7EB1F64E-A3F9-406D-B43F-276C02FD2496}">
      <dgm:prSet/>
      <dgm:spPr/>
      <dgm:t>
        <a:bodyPr/>
        <a:lstStyle/>
        <a:p>
          <a:endParaRPr lang="zh-TW" altLang="en-US"/>
        </a:p>
      </dgm:t>
    </dgm:pt>
    <dgm:pt modelId="{B352719A-5417-473A-B2E0-69060E875BEA}" type="sibTrans" cxnId="{7EB1F64E-A3F9-406D-B43F-276C02FD2496}">
      <dgm:prSet/>
      <dgm:spPr/>
      <dgm:t>
        <a:bodyPr/>
        <a:lstStyle/>
        <a:p>
          <a:endParaRPr lang="zh-TW" altLang="en-US"/>
        </a:p>
      </dgm:t>
    </dgm:pt>
    <dgm:pt modelId="{9E5D723C-B595-43A2-AC85-595BC4D82AB1}" type="pres">
      <dgm:prSet presAssocID="{D872C904-DC57-497E-83B3-E8B1043BF20B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3C13881C-B3AA-4CB6-8CE9-6D75A1157CF3}" type="pres">
      <dgm:prSet presAssocID="{99532F15-CAA2-409A-B76C-6AF46AA5A701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0D9714F8-F4A9-4561-B6AC-C5D0EBF746CE}" type="pres">
      <dgm:prSet presAssocID="{9C73CE71-5872-4935-9810-1F5123CC3657}" presName="spacer" presStyleCnt="0"/>
      <dgm:spPr/>
    </dgm:pt>
    <dgm:pt modelId="{BB9CC5EC-3932-412D-9883-6A346FA1881F}" type="pres">
      <dgm:prSet presAssocID="{DFAB8931-9500-46BF-8749-F6968F7392AD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C9FC2D28-37ED-4FDC-A324-AC0120E7BE68}" type="pres">
      <dgm:prSet presAssocID="{828C7D9A-68F2-43DF-895F-6E4CAE0CCF38}" presName="spacer" presStyleCnt="0"/>
      <dgm:spPr/>
    </dgm:pt>
    <dgm:pt modelId="{1FA9FC74-C637-4A1A-AC43-B9018F711E62}" type="pres">
      <dgm:prSet presAssocID="{D0E4A22A-9769-46B5-B258-49AE9A8BA8FE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95F69488-0714-4A27-ACE4-F23745FA4A3A}" type="pres">
      <dgm:prSet presAssocID="{2E0E84AA-3489-450D-98B7-9B30A486683E}" presName="spacer" presStyleCnt="0"/>
      <dgm:spPr/>
    </dgm:pt>
    <dgm:pt modelId="{EA4E162D-EB87-435E-A56B-32AE6B027358}" type="pres">
      <dgm:prSet presAssocID="{963A3724-F4C4-4C86-8B6F-92F13BBE2C99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B6888F39-850F-4D33-87F9-406B68285FE9}" srcId="{D872C904-DC57-497E-83B3-E8B1043BF20B}" destId="{99532F15-CAA2-409A-B76C-6AF46AA5A701}" srcOrd="0" destOrd="0" parTransId="{65D26BA8-16DE-4D98-8B0D-E68106840BB9}" sibTransId="{9C73CE71-5872-4935-9810-1F5123CC3657}"/>
    <dgm:cxn modelId="{E37EA162-510A-483F-BB6B-33312D03C66B}" srcId="{D872C904-DC57-497E-83B3-E8B1043BF20B}" destId="{D0E4A22A-9769-46B5-B258-49AE9A8BA8FE}" srcOrd="2" destOrd="0" parTransId="{536941A8-9B12-4F6F-A7B0-5FF73AABECBD}" sibTransId="{2E0E84AA-3489-450D-98B7-9B30A486683E}"/>
    <dgm:cxn modelId="{CBF6E4E6-2BCA-45DD-8B23-CC4229C1A905}" type="presOf" srcId="{963A3724-F4C4-4C86-8B6F-92F13BBE2C99}" destId="{EA4E162D-EB87-435E-A56B-32AE6B027358}" srcOrd="0" destOrd="0" presId="urn:microsoft.com/office/officeart/2005/8/layout/vList2"/>
    <dgm:cxn modelId="{A175726D-26B0-49FA-B7FE-CFF397C1BFDC}" srcId="{D872C904-DC57-497E-83B3-E8B1043BF20B}" destId="{DFAB8931-9500-46BF-8749-F6968F7392AD}" srcOrd="1" destOrd="0" parTransId="{013A7D73-A022-449F-A116-07798016B9CF}" sibTransId="{828C7D9A-68F2-43DF-895F-6E4CAE0CCF38}"/>
    <dgm:cxn modelId="{4CFEB6BA-8132-4FBA-A1B3-BF6F3AA19A56}" type="presOf" srcId="{D872C904-DC57-497E-83B3-E8B1043BF20B}" destId="{9E5D723C-B595-43A2-AC85-595BC4D82AB1}" srcOrd="0" destOrd="0" presId="urn:microsoft.com/office/officeart/2005/8/layout/vList2"/>
    <dgm:cxn modelId="{91849B92-CC3F-41B0-BD19-6A1057B61A77}" type="presOf" srcId="{99532F15-CAA2-409A-B76C-6AF46AA5A701}" destId="{3C13881C-B3AA-4CB6-8CE9-6D75A1157CF3}" srcOrd="0" destOrd="0" presId="urn:microsoft.com/office/officeart/2005/8/layout/vList2"/>
    <dgm:cxn modelId="{55BBCBD1-F3BE-40F6-977C-0A7C316996E0}" type="presOf" srcId="{DFAB8931-9500-46BF-8749-F6968F7392AD}" destId="{BB9CC5EC-3932-412D-9883-6A346FA1881F}" srcOrd="0" destOrd="0" presId="urn:microsoft.com/office/officeart/2005/8/layout/vList2"/>
    <dgm:cxn modelId="{7EB1F64E-A3F9-406D-B43F-276C02FD2496}" srcId="{D872C904-DC57-497E-83B3-E8B1043BF20B}" destId="{963A3724-F4C4-4C86-8B6F-92F13BBE2C99}" srcOrd="3" destOrd="0" parTransId="{A10E9D19-C697-4DD6-9A74-9EFEC2560C48}" sibTransId="{B352719A-5417-473A-B2E0-69060E875BEA}"/>
    <dgm:cxn modelId="{F91A6F41-D517-45D9-86B0-44ABD6C948FE}" type="presOf" srcId="{D0E4A22A-9769-46B5-B258-49AE9A8BA8FE}" destId="{1FA9FC74-C637-4A1A-AC43-B9018F711E62}" srcOrd="0" destOrd="0" presId="urn:microsoft.com/office/officeart/2005/8/layout/vList2"/>
    <dgm:cxn modelId="{9A0AE9EE-FB79-4EFE-9075-2221E6C503BA}" type="presParOf" srcId="{9E5D723C-B595-43A2-AC85-595BC4D82AB1}" destId="{3C13881C-B3AA-4CB6-8CE9-6D75A1157CF3}" srcOrd="0" destOrd="0" presId="urn:microsoft.com/office/officeart/2005/8/layout/vList2"/>
    <dgm:cxn modelId="{FA174CFD-6BE6-44D6-B71F-88BA5C393A8D}" type="presParOf" srcId="{9E5D723C-B595-43A2-AC85-595BC4D82AB1}" destId="{0D9714F8-F4A9-4561-B6AC-C5D0EBF746CE}" srcOrd="1" destOrd="0" presId="urn:microsoft.com/office/officeart/2005/8/layout/vList2"/>
    <dgm:cxn modelId="{9CC79A45-9985-4F3D-948F-4B917C83CB9E}" type="presParOf" srcId="{9E5D723C-B595-43A2-AC85-595BC4D82AB1}" destId="{BB9CC5EC-3932-412D-9883-6A346FA1881F}" srcOrd="2" destOrd="0" presId="urn:microsoft.com/office/officeart/2005/8/layout/vList2"/>
    <dgm:cxn modelId="{C5B73F0B-4AC5-47AC-B4AC-0423A6BE06F0}" type="presParOf" srcId="{9E5D723C-B595-43A2-AC85-595BC4D82AB1}" destId="{C9FC2D28-37ED-4FDC-A324-AC0120E7BE68}" srcOrd="3" destOrd="0" presId="urn:microsoft.com/office/officeart/2005/8/layout/vList2"/>
    <dgm:cxn modelId="{D5269E11-B0CB-4424-AA71-953850ECD413}" type="presParOf" srcId="{9E5D723C-B595-43A2-AC85-595BC4D82AB1}" destId="{1FA9FC74-C637-4A1A-AC43-B9018F711E62}" srcOrd="4" destOrd="0" presId="urn:microsoft.com/office/officeart/2005/8/layout/vList2"/>
    <dgm:cxn modelId="{6D9763E8-26FF-4AB3-BA19-EB7C50FB04B3}" type="presParOf" srcId="{9E5D723C-B595-43A2-AC85-595BC4D82AB1}" destId="{95F69488-0714-4A27-ACE4-F23745FA4A3A}" srcOrd="5" destOrd="0" presId="urn:microsoft.com/office/officeart/2005/8/layout/vList2"/>
    <dgm:cxn modelId="{5BD0CBDC-0D75-4D87-821F-0CCC3689705A}" type="presParOf" srcId="{9E5D723C-B595-43A2-AC85-595BC4D82AB1}" destId="{EA4E162D-EB87-435E-A56B-32AE6B027358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FB43E784-968F-44FB-A096-22C61F5ABCC8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TW" altLang="en-US"/>
        </a:p>
      </dgm:t>
    </dgm:pt>
    <dgm:pt modelId="{FEE7D568-C8AD-4903-B535-FE84914F80B4}">
      <dgm:prSet/>
      <dgm:spPr>
        <a:solidFill>
          <a:schemeClr val="accent2">
            <a:lumMod val="75000"/>
          </a:schemeClr>
        </a:solidFill>
      </dgm:spPr>
      <dgm:t>
        <a:bodyPr/>
        <a:lstStyle/>
        <a:p>
          <a:pPr rtl="0"/>
          <a:r>
            <a:rPr lang="en-US" dirty="0" smtClean="0"/>
            <a:t>–</a:t>
          </a:r>
          <a:r>
            <a:rPr lang="zh-TW" dirty="0" smtClean="0"/>
            <a:t>咬人或吐口水；</a:t>
          </a:r>
          <a:endParaRPr lang="zh-TW" dirty="0"/>
        </a:p>
      </dgm:t>
    </dgm:pt>
    <dgm:pt modelId="{3B845EF9-EB94-4DFB-BBB7-E1B89F527EB6}" type="parTrans" cxnId="{851E3F5A-CE2B-4FAE-9139-5CB5F328A501}">
      <dgm:prSet/>
      <dgm:spPr/>
      <dgm:t>
        <a:bodyPr/>
        <a:lstStyle/>
        <a:p>
          <a:endParaRPr lang="zh-TW" altLang="en-US"/>
        </a:p>
      </dgm:t>
    </dgm:pt>
    <dgm:pt modelId="{B93B569A-34A3-4994-9A4D-B6F3FC168024}" type="sibTrans" cxnId="{851E3F5A-CE2B-4FAE-9139-5CB5F328A501}">
      <dgm:prSet/>
      <dgm:spPr/>
      <dgm:t>
        <a:bodyPr/>
        <a:lstStyle/>
        <a:p>
          <a:endParaRPr lang="zh-TW" altLang="en-US"/>
        </a:p>
      </dgm:t>
    </dgm:pt>
    <dgm:pt modelId="{75C3B587-79C9-458C-985D-8AFAA904B89B}">
      <dgm:prSet/>
      <dgm:spPr>
        <a:solidFill>
          <a:schemeClr val="accent2">
            <a:lumMod val="75000"/>
          </a:schemeClr>
        </a:solidFill>
      </dgm:spPr>
      <dgm:t>
        <a:bodyPr/>
        <a:lstStyle/>
        <a:p>
          <a:pPr rtl="0"/>
          <a:r>
            <a:rPr lang="en-US" dirty="0" smtClean="0"/>
            <a:t>–</a:t>
          </a:r>
          <a:r>
            <a:rPr lang="zh-TW" dirty="0" smtClean="0"/>
            <a:t>檢查時被利器扎傷</a:t>
          </a:r>
          <a:endParaRPr lang="zh-TW" dirty="0"/>
        </a:p>
      </dgm:t>
    </dgm:pt>
    <dgm:pt modelId="{E89D8288-5260-46CC-9E2D-748D5805832A}" type="parTrans" cxnId="{CCA0CD11-F61C-42B1-8EFA-F9180CACCB87}">
      <dgm:prSet/>
      <dgm:spPr/>
      <dgm:t>
        <a:bodyPr/>
        <a:lstStyle/>
        <a:p>
          <a:endParaRPr lang="zh-TW" altLang="en-US"/>
        </a:p>
      </dgm:t>
    </dgm:pt>
    <dgm:pt modelId="{476A874B-ADDB-4D03-921F-131577142180}" type="sibTrans" cxnId="{CCA0CD11-F61C-42B1-8EFA-F9180CACCB87}">
      <dgm:prSet/>
      <dgm:spPr/>
      <dgm:t>
        <a:bodyPr/>
        <a:lstStyle/>
        <a:p>
          <a:endParaRPr lang="zh-TW" altLang="en-US"/>
        </a:p>
      </dgm:t>
    </dgm:pt>
    <dgm:pt modelId="{6C049027-01F2-42FE-896A-D25C9A8AFFEA}">
      <dgm:prSet/>
      <dgm:spPr>
        <a:solidFill>
          <a:schemeClr val="accent2">
            <a:lumMod val="75000"/>
          </a:schemeClr>
        </a:solidFill>
      </dgm:spPr>
      <dgm:t>
        <a:bodyPr/>
        <a:lstStyle/>
        <a:p>
          <a:pPr rtl="0"/>
          <a:r>
            <a:rPr lang="en-US" dirty="0" smtClean="0"/>
            <a:t>–</a:t>
          </a:r>
          <a:r>
            <a:rPr lang="zh-TW" dirty="0" smtClean="0"/>
            <a:t>發生暴力意外事件時</a:t>
          </a:r>
          <a:endParaRPr lang="zh-TW" dirty="0"/>
        </a:p>
      </dgm:t>
    </dgm:pt>
    <dgm:pt modelId="{3FEFFBFC-891C-40F9-B6F7-923059569203}" type="parTrans" cxnId="{73912D91-87E2-433B-B718-F5BCAA3C81F1}">
      <dgm:prSet/>
      <dgm:spPr/>
      <dgm:t>
        <a:bodyPr/>
        <a:lstStyle/>
        <a:p>
          <a:endParaRPr lang="zh-TW" altLang="en-US"/>
        </a:p>
      </dgm:t>
    </dgm:pt>
    <dgm:pt modelId="{1D5CD8EC-97B0-4E82-9877-A311F713FB45}" type="sibTrans" cxnId="{73912D91-87E2-433B-B718-F5BCAA3C81F1}">
      <dgm:prSet/>
      <dgm:spPr/>
      <dgm:t>
        <a:bodyPr/>
        <a:lstStyle/>
        <a:p>
          <a:endParaRPr lang="zh-TW" altLang="en-US"/>
        </a:p>
      </dgm:t>
    </dgm:pt>
    <dgm:pt modelId="{9C289692-B4C0-492D-BA3B-879617132059}">
      <dgm:prSet/>
      <dgm:spPr>
        <a:solidFill>
          <a:schemeClr val="accent2">
            <a:lumMod val="75000"/>
          </a:schemeClr>
        </a:solidFill>
      </dgm:spPr>
      <dgm:t>
        <a:bodyPr/>
        <a:lstStyle/>
        <a:p>
          <a:pPr rtl="0"/>
          <a:r>
            <a:rPr lang="en-US" dirty="0" smtClean="0"/>
            <a:t>–</a:t>
          </a:r>
          <a:r>
            <a:rPr lang="zh-TW" dirty="0" smtClean="0"/>
            <a:t>意外現場充滿血液或體液；</a:t>
          </a:r>
          <a:endParaRPr lang="zh-TW" dirty="0"/>
        </a:p>
      </dgm:t>
    </dgm:pt>
    <dgm:pt modelId="{83141569-338D-4B38-8A70-A07340EBA921}" type="parTrans" cxnId="{8BA97745-2A21-4365-9F18-DFC6E715A3ED}">
      <dgm:prSet/>
      <dgm:spPr/>
      <dgm:t>
        <a:bodyPr/>
        <a:lstStyle/>
        <a:p>
          <a:endParaRPr lang="zh-TW" altLang="en-US"/>
        </a:p>
      </dgm:t>
    </dgm:pt>
    <dgm:pt modelId="{252B19F1-CE1B-43AF-B717-48BFE7DE9C99}" type="sibTrans" cxnId="{8BA97745-2A21-4365-9F18-DFC6E715A3ED}">
      <dgm:prSet/>
      <dgm:spPr/>
      <dgm:t>
        <a:bodyPr/>
        <a:lstStyle/>
        <a:p>
          <a:endParaRPr lang="zh-TW" altLang="en-US"/>
        </a:p>
      </dgm:t>
    </dgm:pt>
    <dgm:pt modelId="{C6D98858-F75B-4013-92C6-E5E8F45E46C7}">
      <dgm:prSet/>
      <dgm:spPr>
        <a:solidFill>
          <a:schemeClr val="accent2">
            <a:lumMod val="75000"/>
          </a:schemeClr>
        </a:solidFill>
      </dgm:spPr>
      <dgm:t>
        <a:bodyPr/>
        <a:lstStyle/>
        <a:p>
          <a:pPr rtl="0"/>
          <a:r>
            <a:rPr lang="en-US" dirty="0" smtClean="0"/>
            <a:t>–</a:t>
          </a:r>
          <a:r>
            <a:rPr lang="zh-TW" dirty="0" smtClean="0"/>
            <a:t>需要急救、</a:t>
          </a:r>
          <a:r>
            <a:rPr lang="en-US" dirty="0" smtClean="0"/>
            <a:t>CPR……</a:t>
          </a:r>
          <a:r>
            <a:rPr lang="zh-TW" dirty="0" smtClean="0"/>
            <a:t>等</a:t>
          </a:r>
          <a:endParaRPr lang="zh-TW" dirty="0"/>
        </a:p>
      </dgm:t>
    </dgm:pt>
    <dgm:pt modelId="{266AE636-1D37-4357-9ED2-E8FAD67AC3E8}" type="parTrans" cxnId="{515D1008-33EE-493C-A3F4-B80A25B016FC}">
      <dgm:prSet/>
      <dgm:spPr/>
      <dgm:t>
        <a:bodyPr/>
        <a:lstStyle/>
        <a:p>
          <a:endParaRPr lang="zh-TW" altLang="en-US"/>
        </a:p>
      </dgm:t>
    </dgm:pt>
    <dgm:pt modelId="{D7C82145-5161-49DC-86B1-E70D00640115}" type="sibTrans" cxnId="{515D1008-33EE-493C-A3F4-B80A25B016FC}">
      <dgm:prSet/>
      <dgm:spPr/>
      <dgm:t>
        <a:bodyPr/>
        <a:lstStyle/>
        <a:p>
          <a:endParaRPr lang="zh-TW" altLang="en-US"/>
        </a:p>
      </dgm:t>
    </dgm:pt>
    <dgm:pt modelId="{801BEC63-FE72-4C19-841C-22AA0FD81D93}" type="pres">
      <dgm:prSet presAssocID="{FB43E784-968F-44FB-A096-22C61F5ABCC8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6B57A461-574F-485C-B2C7-2A50E26AAD2C}" type="pres">
      <dgm:prSet presAssocID="{FEE7D568-C8AD-4903-B535-FE84914F80B4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6196BF3D-70D9-4BB4-947B-9C1C6BD0FF83}" type="pres">
      <dgm:prSet presAssocID="{B93B569A-34A3-4994-9A4D-B6F3FC168024}" presName="sibTrans" presStyleCnt="0"/>
      <dgm:spPr/>
    </dgm:pt>
    <dgm:pt modelId="{07DDE8F1-92A6-4F6F-8B8D-E3558B2A0BB7}" type="pres">
      <dgm:prSet presAssocID="{75C3B587-79C9-458C-985D-8AFAA904B89B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36A97947-6609-4B40-A3A5-F71A27C09CA5}" type="pres">
      <dgm:prSet presAssocID="{476A874B-ADDB-4D03-921F-131577142180}" presName="sibTrans" presStyleCnt="0"/>
      <dgm:spPr/>
    </dgm:pt>
    <dgm:pt modelId="{76F55A23-A6FF-45CC-BB89-CD61828A9AB6}" type="pres">
      <dgm:prSet presAssocID="{6C049027-01F2-42FE-896A-D25C9A8AFFEA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045B3AFD-BC12-47E1-B71C-F6F7B57B093A}" type="pres">
      <dgm:prSet presAssocID="{1D5CD8EC-97B0-4E82-9877-A311F713FB45}" presName="sibTrans" presStyleCnt="0"/>
      <dgm:spPr/>
    </dgm:pt>
    <dgm:pt modelId="{4E794E42-533C-47D8-A0D0-C3059A9DFB0A}" type="pres">
      <dgm:prSet presAssocID="{9C289692-B4C0-492D-BA3B-879617132059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0E2E92EF-F364-4F66-AF24-DFF0838736ED}" type="pres">
      <dgm:prSet presAssocID="{252B19F1-CE1B-43AF-B717-48BFE7DE9C99}" presName="sibTrans" presStyleCnt="0"/>
      <dgm:spPr/>
    </dgm:pt>
    <dgm:pt modelId="{3730F4A1-7B46-46DF-9514-9253B267D0E4}" type="pres">
      <dgm:prSet presAssocID="{C6D98858-F75B-4013-92C6-E5E8F45E46C7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851E3F5A-CE2B-4FAE-9139-5CB5F328A501}" srcId="{FB43E784-968F-44FB-A096-22C61F5ABCC8}" destId="{FEE7D568-C8AD-4903-B535-FE84914F80B4}" srcOrd="0" destOrd="0" parTransId="{3B845EF9-EB94-4DFB-BBB7-E1B89F527EB6}" sibTransId="{B93B569A-34A3-4994-9A4D-B6F3FC168024}"/>
    <dgm:cxn modelId="{CCA0CD11-F61C-42B1-8EFA-F9180CACCB87}" srcId="{FB43E784-968F-44FB-A096-22C61F5ABCC8}" destId="{75C3B587-79C9-458C-985D-8AFAA904B89B}" srcOrd="1" destOrd="0" parTransId="{E89D8288-5260-46CC-9E2D-748D5805832A}" sibTransId="{476A874B-ADDB-4D03-921F-131577142180}"/>
    <dgm:cxn modelId="{A891E626-F875-4568-9F8D-AFB53AEE4F40}" type="presOf" srcId="{75C3B587-79C9-458C-985D-8AFAA904B89B}" destId="{07DDE8F1-92A6-4F6F-8B8D-E3558B2A0BB7}" srcOrd="0" destOrd="0" presId="urn:microsoft.com/office/officeart/2005/8/layout/default"/>
    <dgm:cxn modelId="{7035FBC8-E2FA-4F3A-B47F-8F3D043AC91B}" type="presOf" srcId="{C6D98858-F75B-4013-92C6-E5E8F45E46C7}" destId="{3730F4A1-7B46-46DF-9514-9253B267D0E4}" srcOrd="0" destOrd="0" presId="urn:microsoft.com/office/officeart/2005/8/layout/default"/>
    <dgm:cxn modelId="{C55691B4-0597-48BA-8E7A-FF0557E8B668}" type="presOf" srcId="{FEE7D568-C8AD-4903-B535-FE84914F80B4}" destId="{6B57A461-574F-485C-B2C7-2A50E26AAD2C}" srcOrd="0" destOrd="0" presId="urn:microsoft.com/office/officeart/2005/8/layout/default"/>
    <dgm:cxn modelId="{ACCEDB99-61F5-4150-B547-FE9478B13F96}" type="presOf" srcId="{9C289692-B4C0-492D-BA3B-879617132059}" destId="{4E794E42-533C-47D8-A0D0-C3059A9DFB0A}" srcOrd="0" destOrd="0" presId="urn:microsoft.com/office/officeart/2005/8/layout/default"/>
    <dgm:cxn modelId="{10729377-775F-4D99-B3FC-C5D718EA73F8}" type="presOf" srcId="{6C049027-01F2-42FE-896A-D25C9A8AFFEA}" destId="{76F55A23-A6FF-45CC-BB89-CD61828A9AB6}" srcOrd="0" destOrd="0" presId="urn:microsoft.com/office/officeart/2005/8/layout/default"/>
    <dgm:cxn modelId="{8BA97745-2A21-4365-9F18-DFC6E715A3ED}" srcId="{FB43E784-968F-44FB-A096-22C61F5ABCC8}" destId="{9C289692-B4C0-492D-BA3B-879617132059}" srcOrd="3" destOrd="0" parTransId="{83141569-338D-4B38-8A70-A07340EBA921}" sibTransId="{252B19F1-CE1B-43AF-B717-48BFE7DE9C99}"/>
    <dgm:cxn modelId="{D0329696-A654-4DCB-8419-B29C65912B60}" type="presOf" srcId="{FB43E784-968F-44FB-A096-22C61F5ABCC8}" destId="{801BEC63-FE72-4C19-841C-22AA0FD81D93}" srcOrd="0" destOrd="0" presId="urn:microsoft.com/office/officeart/2005/8/layout/default"/>
    <dgm:cxn modelId="{73912D91-87E2-433B-B718-F5BCAA3C81F1}" srcId="{FB43E784-968F-44FB-A096-22C61F5ABCC8}" destId="{6C049027-01F2-42FE-896A-D25C9A8AFFEA}" srcOrd="2" destOrd="0" parTransId="{3FEFFBFC-891C-40F9-B6F7-923059569203}" sibTransId="{1D5CD8EC-97B0-4E82-9877-A311F713FB45}"/>
    <dgm:cxn modelId="{515D1008-33EE-493C-A3F4-B80A25B016FC}" srcId="{FB43E784-968F-44FB-A096-22C61F5ABCC8}" destId="{C6D98858-F75B-4013-92C6-E5E8F45E46C7}" srcOrd="4" destOrd="0" parTransId="{266AE636-1D37-4357-9ED2-E8FAD67AC3E8}" sibTransId="{D7C82145-5161-49DC-86B1-E70D00640115}"/>
    <dgm:cxn modelId="{CFE257D2-36D3-4911-93F5-A74BD391D455}" type="presParOf" srcId="{801BEC63-FE72-4C19-841C-22AA0FD81D93}" destId="{6B57A461-574F-485C-B2C7-2A50E26AAD2C}" srcOrd="0" destOrd="0" presId="urn:microsoft.com/office/officeart/2005/8/layout/default"/>
    <dgm:cxn modelId="{ED683440-A94A-4035-B003-DD522E87E449}" type="presParOf" srcId="{801BEC63-FE72-4C19-841C-22AA0FD81D93}" destId="{6196BF3D-70D9-4BB4-947B-9C1C6BD0FF83}" srcOrd="1" destOrd="0" presId="urn:microsoft.com/office/officeart/2005/8/layout/default"/>
    <dgm:cxn modelId="{FE3F89E5-C0C8-4075-A5BA-E5E23CDCEDB0}" type="presParOf" srcId="{801BEC63-FE72-4C19-841C-22AA0FD81D93}" destId="{07DDE8F1-92A6-4F6F-8B8D-E3558B2A0BB7}" srcOrd="2" destOrd="0" presId="urn:microsoft.com/office/officeart/2005/8/layout/default"/>
    <dgm:cxn modelId="{1638859D-3668-4998-A7F1-77EDA54AD10D}" type="presParOf" srcId="{801BEC63-FE72-4C19-841C-22AA0FD81D93}" destId="{36A97947-6609-4B40-A3A5-F71A27C09CA5}" srcOrd="3" destOrd="0" presId="urn:microsoft.com/office/officeart/2005/8/layout/default"/>
    <dgm:cxn modelId="{56E0489D-AB21-4982-A43A-7CE8347B9670}" type="presParOf" srcId="{801BEC63-FE72-4C19-841C-22AA0FD81D93}" destId="{76F55A23-A6FF-45CC-BB89-CD61828A9AB6}" srcOrd="4" destOrd="0" presId="urn:microsoft.com/office/officeart/2005/8/layout/default"/>
    <dgm:cxn modelId="{DEA8BC3B-88B5-452C-ADD1-8B0B1DBD414C}" type="presParOf" srcId="{801BEC63-FE72-4C19-841C-22AA0FD81D93}" destId="{045B3AFD-BC12-47E1-B71C-F6F7B57B093A}" srcOrd="5" destOrd="0" presId="urn:microsoft.com/office/officeart/2005/8/layout/default"/>
    <dgm:cxn modelId="{C3C3BF1C-4D25-483A-A0AF-6CFB557B6AC1}" type="presParOf" srcId="{801BEC63-FE72-4C19-841C-22AA0FD81D93}" destId="{4E794E42-533C-47D8-A0D0-C3059A9DFB0A}" srcOrd="6" destOrd="0" presId="urn:microsoft.com/office/officeart/2005/8/layout/default"/>
    <dgm:cxn modelId="{1BADF7DD-E046-4DBF-A30B-99EF386F4073}" type="presParOf" srcId="{801BEC63-FE72-4C19-841C-22AA0FD81D93}" destId="{0E2E92EF-F364-4F66-AF24-DFF0838736ED}" srcOrd="7" destOrd="0" presId="urn:microsoft.com/office/officeart/2005/8/layout/default"/>
    <dgm:cxn modelId="{F2466786-C90E-48F3-AC22-0FE4CE8E93F3}" type="presParOf" srcId="{801BEC63-FE72-4C19-841C-22AA0FD81D93}" destId="{3730F4A1-7B46-46DF-9514-9253B267D0E4}" srcOrd="8" destOrd="0" presId="urn:microsoft.com/office/officeart/2005/8/layout/default"/>
  </dgm:cxnLst>
  <dgm:bg>
    <a:noFill/>
  </dgm:bg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CE570A8-0BE7-46FA-9153-3B6E30D100B7}">
      <dsp:nvSpPr>
        <dsp:cNvPr id="0" name=""/>
        <dsp:cNvSpPr/>
      </dsp:nvSpPr>
      <dsp:spPr>
        <a:xfrm rot="5400000">
          <a:off x="-352451" y="358194"/>
          <a:ext cx="1828053" cy="1123149"/>
        </a:xfrm>
        <a:prstGeom prst="chevron">
          <a:avLst/>
        </a:prstGeom>
        <a:solidFill>
          <a:schemeClr val="accent2"/>
        </a:solidFill>
        <a:ln w="19050" cap="flat" cmpd="sng" algn="ctr">
          <a:solidFill>
            <a:schemeClr val="accent2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200" b="1" kern="1200" dirty="0" smtClean="0">
              <a:latin typeface="+mn-ea"/>
              <a:ea typeface="+mn-ea"/>
            </a:rPr>
            <a:t>急性感染期</a:t>
          </a:r>
          <a:endParaRPr lang="en-US" altLang="zh-TW" sz="1200" b="1" kern="1200" dirty="0" smtClean="0">
            <a:latin typeface="+mn-ea"/>
            <a:ea typeface="+mn-ea"/>
          </a:endParaRP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TW" sz="1200" b="1" kern="1200" dirty="0" smtClean="0">
              <a:latin typeface="+mn-ea"/>
              <a:ea typeface="+mn-ea"/>
            </a:rPr>
            <a:t>(2-6</a:t>
          </a:r>
          <a:r>
            <a:rPr lang="zh-TW" altLang="en-US" sz="1200" b="1" kern="1200" dirty="0" smtClean="0">
              <a:latin typeface="+mn-ea"/>
              <a:ea typeface="+mn-ea"/>
            </a:rPr>
            <a:t>週</a:t>
          </a:r>
          <a:r>
            <a:rPr lang="en-US" altLang="zh-TW" sz="1200" b="1" kern="1200" dirty="0" smtClean="0">
              <a:latin typeface="+mn-ea"/>
              <a:ea typeface="+mn-ea"/>
            </a:rPr>
            <a:t>)</a:t>
          </a:r>
          <a:endParaRPr lang="zh-TW" altLang="en-US" sz="1200" kern="1200" dirty="0"/>
        </a:p>
      </dsp:txBody>
      <dsp:txXfrm rot="5400000">
        <a:off x="-352451" y="358194"/>
        <a:ext cx="1828053" cy="1123149"/>
      </dsp:txXfrm>
    </dsp:sp>
    <dsp:sp modelId="{80BF5E56-2CF8-4BA1-B1D5-1F747161B748}">
      <dsp:nvSpPr>
        <dsp:cNvPr id="0" name=""/>
        <dsp:cNvSpPr/>
      </dsp:nvSpPr>
      <dsp:spPr>
        <a:xfrm rot="5400000">
          <a:off x="4129616" y="-2975577"/>
          <a:ext cx="1216845" cy="717948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2000" kern="1200" dirty="0" smtClean="0">
              <a:latin typeface="+mn-ea"/>
              <a:ea typeface="+mn-ea"/>
            </a:rPr>
            <a:t>發燒、喉嚨疼痛、疲倦、胃口不佳、噁心、嘔吐、腹瀉、皮膚發疹、肌肉關節疼痛，只有一半的人會有症狀</a:t>
          </a:r>
          <a:endParaRPr lang="zh-TW" altLang="en-US" sz="2000" kern="1200" dirty="0"/>
        </a:p>
      </dsp:txBody>
      <dsp:txXfrm rot="5400000">
        <a:off x="4129616" y="-2975577"/>
        <a:ext cx="1216845" cy="7179484"/>
      </dsp:txXfrm>
    </dsp:sp>
    <dsp:sp modelId="{2B6931EB-D8E2-4288-9225-91CB9FF5F2B2}">
      <dsp:nvSpPr>
        <dsp:cNvPr id="0" name=""/>
        <dsp:cNvSpPr/>
      </dsp:nvSpPr>
      <dsp:spPr>
        <a:xfrm rot="5400000">
          <a:off x="-327304" y="1969562"/>
          <a:ext cx="1828053" cy="1173443"/>
        </a:xfrm>
        <a:prstGeom prst="chevron">
          <a:avLst/>
        </a:prstGeom>
        <a:solidFill>
          <a:schemeClr val="accent2"/>
        </a:solidFill>
        <a:ln w="19050" cap="flat" cmpd="sng" algn="ctr">
          <a:solidFill>
            <a:schemeClr val="accent2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200" b="1" kern="1200" dirty="0" smtClean="0">
              <a:latin typeface="+mn-ea"/>
              <a:ea typeface="+mn-ea"/>
            </a:rPr>
            <a:t>潛伏期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TW" sz="1200" b="1" kern="1200" dirty="0" smtClean="0">
              <a:latin typeface="+mn-ea"/>
              <a:ea typeface="+mn-ea"/>
            </a:rPr>
            <a:t>(5-15</a:t>
          </a:r>
          <a:r>
            <a:rPr lang="zh-TW" altLang="en-US" sz="1200" b="1" kern="1200" dirty="0" smtClean="0">
              <a:latin typeface="+mn-ea"/>
              <a:ea typeface="+mn-ea"/>
            </a:rPr>
            <a:t>年</a:t>
          </a:r>
          <a:r>
            <a:rPr lang="en-US" altLang="zh-TW" sz="1200" b="1" kern="1200" dirty="0" smtClean="0">
              <a:latin typeface="+mn-ea"/>
              <a:ea typeface="+mn-ea"/>
            </a:rPr>
            <a:t>)</a:t>
          </a:r>
          <a:endParaRPr lang="zh-TW" altLang="en-US" sz="1200" kern="1200" dirty="0"/>
        </a:p>
      </dsp:txBody>
      <dsp:txXfrm rot="5400000">
        <a:off x="-327304" y="1969562"/>
        <a:ext cx="1828053" cy="1173443"/>
      </dsp:txXfrm>
    </dsp:sp>
    <dsp:sp modelId="{A3577EE1-F1D7-472A-A46B-D533D5F5E778}">
      <dsp:nvSpPr>
        <dsp:cNvPr id="0" name=""/>
        <dsp:cNvSpPr/>
      </dsp:nvSpPr>
      <dsp:spPr>
        <a:xfrm rot="5400000">
          <a:off x="4154762" y="-1339062"/>
          <a:ext cx="1216845" cy="717948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2000" kern="1200" dirty="0" smtClean="0">
              <a:latin typeface="+mn-ea"/>
              <a:ea typeface="+mn-ea"/>
            </a:rPr>
            <a:t>當第一次急性症狀發生後，絕多數患者會有很長一段時間（約</a:t>
          </a:r>
          <a:r>
            <a:rPr lang="en-US" altLang="zh-TW" sz="2000" kern="1200" dirty="0" smtClean="0">
              <a:latin typeface="+mn-ea"/>
              <a:ea typeface="+mn-ea"/>
            </a:rPr>
            <a:t>10</a:t>
          </a:r>
          <a:r>
            <a:rPr lang="zh-TW" altLang="en-US" sz="2000" kern="1200" dirty="0" smtClean="0">
              <a:latin typeface="+mn-ea"/>
              <a:ea typeface="+mn-ea"/>
            </a:rPr>
            <a:t>年以上）沒有症狀。但</a:t>
          </a:r>
          <a:r>
            <a:rPr lang="en-US" altLang="zh-TW" sz="2000" kern="1200" dirty="0" smtClean="0">
              <a:latin typeface="+mn-ea"/>
              <a:ea typeface="+mn-ea"/>
            </a:rPr>
            <a:t>HIV</a:t>
          </a:r>
          <a:r>
            <a:rPr lang="zh-TW" altLang="en-US" sz="2000" kern="1200" dirty="0" smtClean="0">
              <a:latin typeface="+mn-ea"/>
              <a:ea typeface="+mn-ea"/>
            </a:rPr>
            <a:t>病毒會持續破壞人體</a:t>
          </a:r>
          <a:r>
            <a:rPr lang="en-US" altLang="zh-TW" sz="2000" kern="1200" dirty="0" smtClean="0">
              <a:latin typeface="+mn-ea"/>
              <a:ea typeface="+mn-ea"/>
            </a:rPr>
            <a:t>CD4+</a:t>
          </a:r>
          <a:r>
            <a:rPr lang="zh-TW" altLang="en-US" sz="2000" kern="1200" dirty="0" smtClean="0">
              <a:latin typeface="+mn-ea"/>
              <a:ea typeface="+mn-ea"/>
            </a:rPr>
            <a:t>細胞。</a:t>
          </a:r>
          <a:endParaRPr lang="zh-TW" altLang="en-US" sz="2000" kern="1200" dirty="0"/>
        </a:p>
      </dsp:txBody>
      <dsp:txXfrm rot="5400000">
        <a:off x="4154762" y="-1339062"/>
        <a:ext cx="1216845" cy="7179484"/>
      </dsp:txXfrm>
    </dsp:sp>
    <dsp:sp modelId="{6D9C7B37-50A4-47F0-A78E-E16D9BA5E41D}">
      <dsp:nvSpPr>
        <dsp:cNvPr id="0" name=""/>
        <dsp:cNvSpPr/>
      </dsp:nvSpPr>
      <dsp:spPr>
        <a:xfrm rot="5400000">
          <a:off x="-327304" y="3606077"/>
          <a:ext cx="1828053" cy="1173443"/>
        </a:xfrm>
        <a:prstGeom prst="chevron">
          <a:avLst/>
        </a:prstGeom>
        <a:solidFill>
          <a:schemeClr val="accent2"/>
        </a:solidFill>
        <a:ln w="19050" cap="flat" cmpd="sng" algn="ctr">
          <a:solidFill>
            <a:schemeClr val="accent2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200" b="1" kern="1200" dirty="0" smtClean="0">
              <a:latin typeface="+mn-ea"/>
              <a:ea typeface="+mn-ea"/>
            </a:rPr>
            <a:t>發病期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TW" sz="1200" b="1" kern="1200" dirty="0" smtClean="0">
              <a:latin typeface="+mn-ea"/>
              <a:ea typeface="+mn-ea"/>
            </a:rPr>
            <a:t>(2-5</a:t>
          </a:r>
          <a:r>
            <a:rPr lang="zh-TW" altLang="en-US" sz="1200" b="1" kern="1200" dirty="0" smtClean="0">
              <a:latin typeface="+mn-ea"/>
              <a:ea typeface="+mn-ea"/>
            </a:rPr>
            <a:t>年</a:t>
          </a:r>
          <a:r>
            <a:rPr lang="en-US" altLang="zh-TW" sz="1200" b="1" kern="1200" dirty="0" smtClean="0">
              <a:latin typeface="+mn-ea"/>
              <a:ea typeface="+mn-ea"/>
            </a:rPr>
            <a:t>)</a:t>
          </a:r>
          <a:endParaRPr lang="zh-TW" altLang="en-US" sz="1200" kern="1200" dirty="0"/>
        </a:p>
      </dsp:txBody>
      <dsp:txXfrm rot="5400000">
        <a:off x="-327304" y="3606077"/>
        <a:ext cx="1828053" cy="1173443"/>
      </dsp:txXfrm>
    </dsp:sp>
    <dsp:sp modelId="{3893FBC3-20D3-4A88-A7F5-94838D7DA1AA}">
      <dsp:nvSpPr>
        <dsp:cNvPr id="0" name=""/>
        <dsp:cNvSpPr/>
      </dsp:nvSpPr>
      <dsp:spPr>
        <a:xfrm rot="5400000">
          <a:off x="4154762" y="297452"/>
          <a:ext cx="1216845" cy="717948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2000" kern="1200" dirty="0" smtClean="0">
              <a:latin typeface="+mn-ea"/>
              <a:ea typeface="+mn-ea"/>
            </a:rPr>
            <a:t>當</a:t>
          </a:r>
          <a:r>
            <a:rPr lang="en-US" altLang="zh-TW" sz="2000" kern="1200" dirty="0" smtClean="0">
              <a:latin typeface="+mn-ea"/>
              <a:ea typeface="+mn-ea"/>
            </a:rPr>
            <a:t>CD4+</a:t>
          </a:r>
          <a:r>
            <a:rPr lang="zh-TW" altLang="en-US" sz="2000" kern="1200" dirty="0" smtClean="0">
              <a:latin typeface="+mn-ea"/>
              <a:ea typeface="+mn-ea"/>
            </a:rPr>
            <a:t>降到</a:t>
          </a:r>
          <a:r>
            <a:rPr lang="en-US" altLang="zh-TW" sz="2000" kern="1200" dirty="0" smtClean="0">
              <a:latin typeface="+mn-ea"/>
              <a:ea typeface="+mn-ea"/>
            </a:rPr>
            <a:t>200</a:t>
          </a:r>
          <a:r>
            <a:rPr lang="zh-TW" altLang="en-US" sz="2000" kern="1200" dirty="0" smtClean="0">
              <a:latin typeface="+mn-ea"/>
              <a:ea typeface="+mn-ea"/>
            </a:rPr>
            <a:t>左右時，免疫系統的力量已微弱至無法對抗各種伺機性感染</a:t>
          </a:r>
          <a:r>
            <a:rPr lang="en-US" altLang="zh-TW" sz="2000" kern="1200" dirty="0" smtClean="0">
              <a:latin typeface="+mn-ea"/>
              <a:ea typeface="+mn-ea"/>
            </a:rPr>
            <a:t>(</a:t>
          </a:r>
          <a:r>
            <a:rPr lang="zh-TW" altLang="en-US" sz="2000" kern="1200" dirty="0" smtClean="0">
              <a:latin typeface="+mn-ea"/>
              <a:ea typeface="+mn-ea"/>
            </a:rPr>
            <a:t>例如口腔食道念珠菌感染、帶狀疱疹</a:t>
          </a:r>
          <a:r>
            <a:rPr lang="en-US" altLang="zh-TW" sz="2000" kern="1200" dirty="0" smtClean="0">
              <a:latin typeface="+mn-ea"/>
              <a:ea typeface="+mn-ea"/>
            </a:rPr>
            <a:t>)</a:t>
          </a:r>
          <a:r>
            <a:rPr lang="zh-TW" altLang="en-US" sz="2000" kern="1200" dirty="0" smtClean="0">
              <a:latin typeface="+mn-ea"/>
              <a:ea typeface="+mn-ea"/>
            </a:rPr>
            <a:t>，便進入所謂之愛滋病期。</a:t>
          </a:r>
          <a:endParaRPr lang="zh-TW" altLang="en-US" sz="2000" kern="1200" dirty="0"/>
        </a:p>
      </dsp:txBody>
      <dsp:txXfrm rot="5400000">
        <a:off x="4154762" y="297452"/>
        <a:ext cx="1216845" cy="7179484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B85FD0B5-C94F-418B-9057-B758B4F5F2F9}">
      <dsp:nvSpPr>
        <dsp:cNvPr id="0" name=""/>
        <dsp:cNvSpPr/>
      </dsp:nvSpPr>
      <dsp:spPr>
        <a:xfrm>
          <a:off x="3397913" y="1197"/>
          <a:ext cx="1357572" cy="1357572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1866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sz="4200" kern="1200" dirty="0" smtClean="0"/>
            <a:t>洗</a:t>
          </a:r>
          <a:endParaRPr lang="en-US" sz="4200" kern="1200" dirty="0"/>
        </a:p>
      </dsp:txBody>
      <dsp:txXfrm>
        <a:off x="3397913" y="1197"/>
        <a:ext cx="1357572" cy="1357572"/>
      </dsp:txXfrm>
    </dsp:sp>
    <dsp:sp modelId="{E4DC3548-EF6A-4EF1-B6B8-B20019694821}">
      <dsp:nvSpPr>
        <dsp:cNvPr id="0" name=""/>
        <dsp:cNvSpPr/>
      </dsp:nvSpPr>
      <dsp:spPr>
        <a:xfrm rot="2160000">
          <a:off x="4712490" y="1043786"/>
          <a:ext cx="360513" cy="458180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2200" kern="1200"/>
        </a:p>
      </dsp:txBody>
      <dsp:txXfrm rot="2160000">
        <a:off x="4712490" y="1043786"/>
        <a:ext cx="360513" cy="458180"/>
      </dsp:txXfrm>
    </dsp:sp>
    <dsp:sp modelId="{7CA8C940-F528-4CA0-85BA-AC5845421E59}">
      <dsp:nvSpPr>
        <dsp:cNvPr id="0" name=""/>
        <dsp:cNvSpPr/>
      </dsp:nvSpPr>
      <dsp:spPr>
        <a:xfrm>
          <a:off x="5046518" y="1198978"/>
          <a:ext cx="1357572" cy="1357572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1866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sz="4200" b="1" kern="1200" dirty="0" smtClean="0"/>
            <a:t>套</a:t>
          </a:r>
          <a:endParaRPr lang="zh-TW" sz="4200" kern="1200" dirty="0"/>
        </a:p>
      </dsp:txBody>
      <dsp:txXfrm>
        <a:off x="5046518" y="1198978"/>
        <a:ext cx="1357572" cy="1357572"/>
      </dsp:txXfrm>
    </dsp:sp>
    <dsp:sp modelId="{244EB9B5-D39F-4C94-B1DE-C3442669F85A}">
      <dsp:nvSpPr>
        <dsp:cNvPr id="0" name=""/>
        <dsp:cNvSpPr/>
      </dsp:nvSpPr>
      <dsp:spPr>
        <a:xfrm rot="6480000">
          <a:off x="5233345" y="2607996"/>
          <a:ext cx="360513" cy="458180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2200" kern="1200"/>
        </a:p>
      </dsp:txBody>
      <dsp:txXfrm rot="6480000">
        <a:off x="5233345" y="2607996"/>
        <a:ext cx="360513" cy="458180"/>
      </dsp:txXfrm>
    </dsp:sp>
    <dsp:sp modelId="{C61A7560-E028-4B2C-8295-5867DBE84C9A}">
      <dsp:nvSpPr>
        <dsp:cNvPr id="0" name=""/>
        <dsp:cNvSpPr/>
      </dsp:nvSpPr>
      <dsp:spPr>
        <a:xfrm>
          <a:off x="4416807" y="3137029"/>
          <a:ext cx="1357572" cy="1357572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1866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sz="4200" b="1" kern="1200" dirty="0" smtClean="0"/>
            <a:t>穿</a:t>
          </a:r>
          <a:r>
            <a:rPr lang="zh-TW" sz="4200" kern="1200" dirty="0" smtClean="0"/>
            <a:t> </a:t>
          </a:r>
          <a:endParaRPr lang="zh-TW" sz="4200" kern="1200" dirty="0"/>
        </a:p>
      </dsp:txBody>
      <dsp:txXfrm>
        <a:off x="4416807" y="3137029"/>
        <a:ext cx="1357572" cy="1357572"/>
      </dsp:txXfrm>
    </dsp:sp>
    <dsp:sp modelId="{6EE170A8-5EEF-4073-AB53-5AE67FA74A6B}">
      <dsp:nvSpPr>
        <dsp:cNvPr id="0" name=""/>
        <dsp:cNvSpPr/>
      </dsp:nvSpPr>
      <dsp:spPr>
        <a:xfrm rot="10800000">
          <a:off x="3906646" y="3586726"/>
          <a:ext cx="360513" cy="458180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2200" kern="1200"/>
        </a:p>
      </dsp:txBody>
      <dsp:txXfrm rot="10800000">
        <a:off x="3906646" y="3586726"/>
        <a:ext cx="360513" cy="458180"/>
      </dsp:txXfrm>
    </dsp:sp>
    <dsp:sp modelId="{AF5C5232-A0B8-4620-9F87-CBA561F3B956}">
      <dsp:nvSpPr>
        <dsp:cNvPr id="0" name=""/>
        <dsp:cNvSpPr/>
      </dsp:nvSpPr>
      <dsp:spPr>
        <a:xfrm>
          <a:off x="2379019" y="3137029"/>
          <a:ext cx="1357572" cy="1357572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1866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sz="4200" b="1" kern="1200" dirty="0" smtClean="0"/>
            <a:t>戴</a:t>
          </a:r>
          <a:endParaRPr lang="zh-TW" sz="4200" kern="1200" dirty="0"/>
        </a:p>
      </dsp:txBody>
      <dsp:txXfrm>
        <a:off x="2379019" y="3137029"/>
        <a:ext cx="1357572" cy="1357572"/>
      </dsp:txXfrm>
    </dsp:sp>
    <dsp:sp modelId="{0DB8D28E-0B37-45D0-97B5-7CF3529AFA59}">
      <dsp:nvSpPr>
        <dsp:cNvPr id="0" name=""/>
        <dsp:cNvSpPr/>
      </dsp:nvSpPr>
      <dsp:spPr>
        <a:xfrm rot="15120000">
          <a:off x="2565846" y="2627404"/>
          <a:ext cx="360513" cy="458180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2200" kern="1200"/>
        </a:p>
      </dsp:txBody>
      <dsp:txXfrm rot="15120000">
        <a:off x="2565846" y="2627404"/>
        <a:ext cx="360513" cy="458180"/>
      </dsp:txXfrm>
    </dsp:sp>
    <dsp:sp modelId="{1B072DF6-7499-4109-9F48-32B6E5CEA780}">
      <dsp:nvSpPr>
        <dsp:cNvPr id="0" name=""/>
        <dsp:cNvSpPr/>
      </dsp:nvSpPr>
      <dsp:spPr>
        <a:xfrm>
          <a:off x="1749308" y="1198978"/>
          <a:ext cx="1357572" cy="1357572"/>
        </a:xfrm>
        <a:prstGeom prst="ellips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1866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sz="4200" b="1" kern="1200" dirty="0" smtClean="0"/>
            <a:t>收</a:t>
          </a:r>
          <a:endParaRPr lang="zh-TW" sz="4200" kern="1200" dirty="0"/>
        </a:p>
      </dsp:txBody>
      <dsp:txXfrm>
        <a:off x="1749308" y="1198978"/>
        <a:ext cx="1357572" cy="1357572"/>
      </dsp:txXfrm>
    </dsp:sp>
    <dsp:sp modelId="{8D1F4947-7CB8-4D52-87B6-83DB115B75BA}">
      <dsp:nvSpPr>
        <dsp:cNvPr id="0" name=""/>
        <dsp:cNvSpPr/>
      </dsp:nvSpPr>
      <dsp:spPr>
        <a:xfrm rot="19440000">
          <a:off x="3063886" y="1055781"/>
          <a:ext cx="360513" cy="458180"/>
        </a:xfrm>
        <a:prstGeom prst="rightArrow">
          <a:avLst>
            <a:gd name="adj1" fmla="val 60000"/>
            <a:gd name="adj2" fmla="val 5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2200" kern="1200"/>
        </a:p>
      </dsp:txBody>
      <dsp:txXfrm rot="19440000">
        <a:off x="3063886" y="1055781"/>
        <a:ext cx="360513" cy="458180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931A435-68DB-433A-A5B3-86E088CE3BB4}">
      <dsp:nvSpPr>
        <dsp:cNvPr id="0" name=""/>
        <dsp:cNvSpPr/>
      </dsp:nvSpPr>
      <dsp:spPr>
        <a:xfrm>
          <a:off x="1911659" y="0"/>
          <a:ext cx="5069160" cy="5069160"/>
        </a:xfrm>
        <a:prstGeom prst="diamond">
          <a:avLst/>
        </a:prstGeom>
        <a:solidFill>
          <a:schemeClr val="accent4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10F6298-D7C9-4C0C-BB0D-B53C2C44C145}">
      <dsp:nvSpPr>
        <dsp:cNvPr id="0" name=""/>
        <dsp:cNvSpPr/>
      </dsp:nvSpPr>
      <dsp:spPr>
        <a:xfrm>
          <a:off x="2393230" y="481570"/>
          <a:ext cx="1976972" cy="1976972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300" kern="1200" dirty="0" smtClean="0"/>
            <a:t>有</a:t>
          </a:r>
          <a:r>
            <a:rPr lang="zh-TW" sz="1300" kern="1200" dirty="0" smtClean="0"/>
            <a:t>性行為時，全程</a:t>
          </a:r>
          <a:r>
            <a:rPr lang="en-US" sz="1300" kern="1200" dirty="0" smtClean="0"/>
            <a:t>(</a:t>
          </a:r>
          <a:r>
            <a:rPr lang="zh-TW" sz="1300" kern="1200" dirty="0" smtClean="0"/>
            <a:t>含口交</a:t>
          </a:r>
          <a:r>
            <a:rPr lang="en-US" sz="1300" kern="1200" dirty="0" smtClean="0"/>
            <a:t>)</a:t>
          </a:r>
          <a:r>
            <a:rPr lang="zh-TW" sz="1300" kern="1200" dirty="0" smtClean="0"/>
            <a:t>正確使用保險套</a:t>
          </a:r>
          <a:endParaRPr lang="zh-TW" sz="1300" kern="1200" dirty="0"/>
        </a:p>
      </dsp:txBody>
      <dsp:txXfrm>
        <a:off x="2393230" y="481570"/>
        <a:ext cx="1976972" cy="1976972"/>
      </dsp:txXfrm>
    </dsp:sp>
    <dsp:sp modelId="{9C7D9DC4-CB03-490A-B585-F2B099A7BF51}">
      <dsp:nvSpPr>
        <dsp:cNvPr id="0" name=""/>
        <dsp:cNvSpPr/>
      </dsp:nvSpPr>
      <dsp:spPr>
        <a:xfrm>
          <a:off x="4522277" y="481570"/>
          <a:ext cx="1976972" cy="1976972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sz="1300" kern="1200" dirty="0" smtClean="0"/>
            <a:t>避免共用針頭、針筒、容器及稀釋液</a:t>
          </a:r>
          <a:endParaRPr lang="zh-TW" sz="1300" kern="1200" dirty="0"/>
        </a:p>
      </dsp:txBody>
      <dsp:txXfrm>
        <a:off x="4522277" y="481570"/>
        <a:ext cx="1976972" cy="1976972"/>
      </dsp:txXfrm>
    </dsp:sp>
    <dsp:sp modelId="{2B27E370-DA98-4AAF-97BE-99562847067F}">
      <dsp:nvSpPr>
        <dsp:cNvPr id="0" name=""/>
        <dsp:cNvSpPr/>
      </dsp:nvSpPr>
      <dsp:spPr>
        <a:xfrm>
          <a:off x="2393230" y="2610617"/>
          <a:ext cx="1976972" cy="1976972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sz="1300" kern="1200" dirty="0" smtClean="0"/>
            <a:t>避免移植已遭受感染的器官或輸入感染者的血液、血液製劑</a:t>
          </a:r>
          <a:endParaRPr lang="zh-TW" sz="1300" kern="1200" dirty="0"/>
        </a:p>
      </dsp:txBody>
      <dsp:txXfrm>
        <a:off x="2393230" y="2610617"/>
        <a:ext cx="1976972" cy="1976972"/>
      </dsp:txXfrm>
    </dsp:sp>
    <dsp:sp modelId="{7EC1C400-EB1F-4CD4-934B-D17E7FF4FD86}">
      <dsp:nvSpPr>
        <dsp:cNvPr id="0" name=""/>
        <dsp:cNvSpPr/>
      </dsp:nvSpPr>
      <dsp:spPr>
        <a:xfrm>
          <a:off x="4522277" y="2610617"/>
          <a:ext cx="1976972" cy="1976972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sz="1300" kern="1200" dirty="0" smtClean="0"/>
            <a:t>孕期婦女接受愛滋篩檢，若發現感染，則開始服用抗愛滋藥物，採取剖腹產，不哺餵母乳，嬰兒出生後進行預防性投藥並追蹤是否感染</a:t>
          </a:r>
          <a:endParaRPr lang="zh-TW" sz="1300" kern="1200" dirty="0"/>
        </a:p>
      </dsp:txBody>
      <dsp:txXfrm>
        <a:off x="4522277" y="2610617"/>
        <a:ext cx="1976972" cy="1976972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A4167DE-A67C-465E-B809-36C685790B90}">
      <dsp:nvSpPr>
        <dsp:cNvPr id="0" name=""/>
        <dsp:cNvSpPr/>
      </dsp:nvSpPr>
      <dsp:spPr>
        <a:xfrm rot="5400000">
          <a:off x="-149000" y="150277"/>
          <a:ext cx="993334" cy="695334"/>
        </a:xfrm>
        <a:prstGeom prst="chevron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sz="1300" b="1" kern="1200" dirty="0" smtClean="0"/>
            <a:t>洗</a:t>
          </a:r>
          <a:r>
            <a:rPr lang="zh-TW" sz="1300" kern="1200" dirty="0" smtClean="0"/>
            <a:t> </a:t>
          </a:r>
          <a:endParaRPr lang="en-US" sz="1300" kern="1200" dirty="0"/>
        </a:p>
      </dsp:txBody>
      <dsp:txXfrm rot="5400000">
        <a:off x="-149000" y="150277"/>
        <a:ext cx="993334" cy="695334"/>
      </dsp:txXfrm>
    </dsp:sp>
    <dsp:sp modelId="{42C15FD3-300C-4506-8F45-6B1594C062CF}">
      <dsp:nvSpPr>
        <dsp:cNvPr id="0" name=""/>
        <dsp:cNvSpPr/>
      </dsp:nvSpPr>
      <dsp:spPr>
        <a:xfrm rot="5400000">
          <a:off x="4101533" y="-3404921"/>
          <a:ext cx="645667" cy="745806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2456" tIns="8255" rIns="8255" bIns="8255" numCol="1" spcCol="1270" anchor="ctr" anchorCtr="0">
          <a:noAutofit/>
        </a:bodyPr>
        <a:lstStyle/>
        <a:p>
          <a:pPr marL="114300" lvl="1" indent="-114300" algn="l" defTabSz="5778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sz="1300" kern="1200" dirty="0" smtClean="0"/>
            <a:t>任何急救步驟前都應該先洗手，在沒有水源可取得之情況下，可以用乾洗手或經稀釋的酒精替代</a:t>
          </a:r>
          <a:endParaRPr lang="en-US" sz="1300" b="1" kern="1200" dirty="0"/>
        </a:p>
      </dsp:txBody>
      <dsp:txXfrm rot="5400000">
        <a:off x="4101533" y="-3404921"/>
        <a:ext cx="645667" cy="7458065"/>
      </dsp:txXfrm>
    </dsp:sp>
    <dsp:sp modelId="{E28C3ADE-76E5-4493-B3C2-39CBAFA537CC}">
      <dsp:nvSpPr>
        <dsp:cNvPr id="0" name=""/>
        <dsp:cNvSpPr/>
      </dsp:nvSpPr>
      <dsp:spPr>
        <a:xfrm rot="5400000">
          <a:off x="-149000" y="1025255"/>
          <a:ext cx="993334" cy="695334"/>
        </a:xfrm>
        <a:prstGeom prst="chevron">
          <a:avLst/>
        </a:prstGeom>
        <a:solidFill>
          <a:schemeClr val="accent4">
            <a:hueOff val="1871245"/>
            <a:satOff val="-10347"/>
            <a:lumOff val="-882"/>
            <a:alphaOff val="0"/>
          </a:schemeClr>
        </a:solidFill>
        <a:ln w="19050" cap="flat" cmpd="sng" algn="ctr">
          <a:solidFill>
            <a:schemeClr val="accent4">
              <a:hueOff val="1871245"/>
              <a:satOff val="-10347"/>
              <a:lumOff val="-88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sz="1300" b="1" kern="1200" dirty="0" smtClean="0"/>
            <a:t>套</a:t>
          </a:r>
          <a:r>
            <a:rPr lang="zh-TW" sz="1300" kern="1200" dirty="0" smtClean="0"/>
            <a:t> </a:t>
          </a:r>
          <a:endParaRPr lang="en-US" sz="1300" kern="1200" dirty="0"/>
        </a:p>
      </dsp:txBody>
      <dsp:txXfrm rot="5400000">
        <a:off x="-149000" y="1025255"/>
        <a:ext cx="993334" cy="695334"/>
      </dsp:txXfrm>
    </dsp:sp>
    <dsp:sp modelId="{E2BEC12A-68A3-416C-8CA6-CD74A43D9063}">
      <dsp:nvSpPr>
        <dsp:cNvPr id="0" name=""/>
        <dsp:cNvSpPr/>
      </dsp:nvSpPr>
      <dsp:spPr>
        <a:xfrm rot="5400000">
          <a:off x="4101533" y="-2529944"/>
          <a:ext cx="645667" cy="745806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4">
              <a:hueOff val="1871245"/>
              <a:satOff val="-10347"/>
              <a:lumOff val="-88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2456" tIns="8255" rIns="8255" bIns="8255" numCol="1" spcCol="1270" anchor="ctr" anchorCtr="0">
          <a:noAutofit/>
        </a:bodyPr>
        <a:lstStyle/>
        <a:p>
          <a:pPr marL="114300" lvl="1" indent="-114300" algn="l" defTabSz="5778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sz="1300" kern="1200" dirty="0" smtClean="0"/>
            <a:t>任何可能會接觸到血液或是其他可能具有傳染性的物質（如體液或黏膜組織）時，都一定要穿戴手套，若手邊沒有手套，盡量使用具防水功能可避免直接接觸到體液或黏膜組織的工具</a:t>
          </a:r>
          <a:endParaRPr lang="en-US" sz="1300" b="1" kern="1200" dirty="0"/>
        </a:p>
      </dsp:txBody>
      <dsp:txXfrm rot="5400000">
        <a:off x="4101533" y="-2529944"/>
        <a:ext cx="645667" cy="7458065"/>
      </dsp:txXfrm>
    </dsp:sp>
    <dsp:sp modelId="{4F2BD6A4-3918-46E2-A9AB-4AED971868B3}">
      <dsp:nvSpPr>
        <dsp:cNvPr id="0" name=""/>
        <dsp:cNvSpPr/>
      </dsp:nvSpPr>
      <dsp:spPr>
        <a:xfrm rot="5400000">
          <a:off x="-149000" y="1900232"/>
          <a:ext cx="993334" cy="695334"/>
        </a:xfrm>
        <a:prstGeom prst="chevron">
          <a:avLst/>
        </a:prstGeom>
        <a:solidFill>
          <a:schemeClr val="accent4">
            <a:hueOff val="3742489"/>
            <a:satOff val="-20694"/>
            <a:lumOff val="-1765"/>
            <a:alphaOff val="0"/>
          </a:schemeClr>
        </a:solidFill>
        <a:ln w="19050" cap="flat" cmpd="sng" algn="ctr">
          <a:solidFill>
            <a:schemeClr val="accent4">
              <a:hueOff val="3742489"/>
              <a:satOff val="-20694"/>
              <a:lumOff val="-176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sz="1300" b="1" kern="1200" dirty="0" smtClean="0"/>
            <a:t>穿</a:t>
          </a:r>
          <a:r>
            <a:rPr lang="zh-TW" sz="1300" kern="1200" dirty="0" smtClean="0"/>
            <a:t> </a:t>
          </a:r>
          <a:endParaRPr lang="en-US" sz="1300" kern="1200" dirty="0"/>
        </a:p>
      </dsp:txBody>
      <dsp:txXfrm rot="5400000">
        <a:off x="-149000" y="1900232"/>
        <a:ext cx="993334" cy="695334"/>
      </dsp:txXfrm>
    </dsp:sp>
    <dsp:sp modelId="{B54B9783-B4A4-467D-8C41-F6208B807FCA}">
      <dsp:nvSpPr>
        <dsp:cNvPr id="0" name=""/>
        <dsp:cNvSpPr/>
      </dsp:nvSpPr>
      <dsp:spPr>
        <a:xfrm rot="5400000">
          <a:off x="4101533" y="-1654966"/>
          <a:ext cx="645667" cy="745806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4">
              <a:hueOff val="3742489"/>
              <a:satOff val="-20694"/>
              <a:lumOff val="-176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2456" tIns="8255" rIns="8255" bIns="8255" numCol="1" spcCol="1270" anchor="ctr" anchorCtr="0">
          <a:noAutofit/>
        </a:bodyPr>
        <a:lstStyle/>
        <a:p>
          <a:pPr marL="114300" lvl="1" indent="-114300" algn="l" defTabSz="5778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sz="1300" kern="1200" dirty="0" smtClean="0"/>
            <a:t>任何可能會發生有血液四處飛濺的情況下，一定要盡量避免身體直接觸到高濃度的體液</a:t>
          </a:r>
          <a:endParaRPr lang="en-US" sz="1300" b="1" kern="1200" dirty="0"/>
        </a:p>
      </dsp:txBody>
      <dsp:txXfrm rot="5400000">
        <a:off x="4101533" y="-1654966"/>
        <a:ext cx="645667" cy="7458065"/>
      </dsp:txXfrm>
    </dsp:sp>
    <dsp:sp modelId="{B2A2C447-A4CD-4566-80D5-0D400B9E1481}">
      <dsp:nvSpPr>
        <dsp:cNvPr id="0" name=""/>
        <dsp:cNvSpPr/>
      </dsp:nvSpPr>
      <dsp:spPr>
        <a:xfrm rot="5400000">
          <a:off x="-149000" y="2775210"/>
          <a:ext cx="993334" cy="695334"/>
        </a:xfrm>
        <a:prstGeom prst="chevron">
          <a:avLst/>
        </a:prstGeom>
        <a:solidFill>
          <a:schemeClr val="accent4">
            <a:hueOff val="5613734"/>
            <a:satOff val="-31040"/>
            <a:lumOff val="-2647"/>
            <a:alphaOff val="0"/>
          </a:schemeClr>
        </a:solidFill>
        <a:ln w="19050" cap="flat" cmpd="sng" algn="ctr">
          <a:solidFill>
            <a:schemeClr val="accent4">
              <a:hueOff val="5613734"/>
              <a:satOff val="-31040"/>
              <a:lumOff val="-264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sz="1300" b="1" kern="1200" dirty="0" smtClean="0"/>
            <a:t>戴</a:t>
          </a:r>
          <a:r>
            <a:rPr lang="zh-TW" sz="1300" kern="1200" dirty="0" smtClean="0"/>
            <a:t> </a:t>
          </a:r>
          <a:endParaRPr lang="en-US" sz="1300" kern="1200" dirty="0"/>
        </a:p>
      </dsp:txBody>
      <dsp:txXfrm rot="5400000">
        <a:off x="-149000" y="2775210"/>
        <a:ext cx="993334" cy="695334"/>
      </dsp:txXfrm>
    </dsp:sp>
    <dsp:sp modelId="{E01E3398-BE02-4DAB-A8A4-8AB0D7CFDCF4}">
      <dsp:nvSpPr>
        <dsp:cNvPr id="0" name=""/>
        <dsp:cNvSpPr/>
      </dsp:nvSpPr>
      <dsp:spPr>
        <a:xfrm rot="5400000">
          <a:off x="4101533" y="-779988"/>
          <a:ext cx="645667" cy="745806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4">
              <a:hueOff val="5613734"/>
              <a:satOff val="-31040"/>
              <a:lumOff val="-264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2456" tIns="8255" rIns="8255" bIns="8255" numCol="1" spcCol="1270" anchor="ctr" anchorCtr="0">
          <a:noAutofit/>
        </a:bodyPr>
        <a:lstStyle/>
        <a:p>
          <a:pPr marL="114300" lvl="1" indent="-114300" algn="l" defTabSz="5778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sz="1300" kern="1200" dirty="0" smtClean="0"/>
            <a:t>任何可能會發生血液飛濺至救援者臉部之情況之下，一定要盡量避免讓體液接觸臉部，如穿戴面罩及防護鏡</a:t>
          </a:r>
          <a:endParaRPr lang="zh-TW" sz="1300" kern="1200" dirty="0"/>
        </a:p>
      </dsp:txBody>
      <dsp:txXfrm rot="5400000">
        <a:off x="4101533" y="-779988"/>
        <a:ext cx="645667" cy="7458065"/>
      </dsp:txXfrm>
    </dsp:sp>
    <dsp:sp modelId="{53405BFC-3FB9-4199-BC39-6E169D3E5554}">
      <dsp:nvSpPr>
        <dsp:cNvPr id="0" name=""/>
        <dsp:cNvSpPr/>
      </dsp:nvSpPr>
      <dsp:spPr>
        <a:xfrm rot="5400000">
          <a:off x="-149000" y="3650188"/>
          <a:ext cx="993334" cy="695334"/>
        </a:xfrm>
        <a:prstGeom prst="chevron">
          <a:avLst/>
        </a:prstGeom>
        <a:solidFill>
          <a:schemeClr val="accent4">
            <a:hueOff val="7484979"/>
            <a:satOff val="-41387"/>
            <a:lumOff val="-3529"/>
            <a:alphaOff val="0"/>
          </a:schemeClr>
        </a:solidFill>
        <a:ln w="19050" cap="flat" cmpd="sng" algn="ctr">
          <a:solidFill>
            <a:schemeClr val="accent4">
              <a:hueOff val="7484979"/>
              <a:satOff val="-41387"/>
              <a:lumOff val="-352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sz="1300" b="1" kern="1200" dirty="0" smtClean="0"/>
            <a:t>收</a:t>
          </a:r>
          <a:endParaRPr lang="en-US" sz="1300" kern="1200" dirty="0"/>
        </a:p>
      </dsp:txBody>
      <dsp:txXfrm rot="5400000">
        <a:off x="-149000" y="3650188"/>
        <a:ext cx="993334" cy="695334"/>
      </dsp:txXfrm>
    </dsp:sp>
    <dsp:sp modelId="{CCA79E23-22B7-406F-8ECB-708B374EBBB2}">
      <dsp:nvSpPr>
        <dsp:cNvPr id="0" name=""/>
        <dsp:cNvSpPr/>
      </dsp:nvSpPr>
      <dsp:spPr>
        <a:xfrm rot="5400000">
          <a:off x="4101533" y="94988"/>
          <a:ext cx="645667" cy="745806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4">
              <a:hueOff val="7484979"/>
              <a:satOff val="-41387"/>
              <a:lumOff val="-352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2456" tIns="8255" rIns="8255" bIns="8255" numCol="1" spcCol="1270" anchor="ctr" anchorCtr="0">
          <a:noAutofit/>
        </a:bodyPr>
        <a:lstStyle/>
        <a:p>
          <a:pPr marL="114300" lvl="1" indent="-114300" algn="l" defTabSz="5778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sz="1300" kern="1200" dirty="0" smtClean="0"/>
            <a:t>救援結束後，要將具有穿透性的受污染尖銳器具，如針具，及所有受污染的個人防護設備丟棄至適當的防穿刺及相關容器中，並棄置於適當處所，如請醫療院所代為處理，不可任意丟棄</a:t>
          </a:r>
          <a:endParaRPr lang="zh-TW" sz="1300" kern="1200" dirty="0"/>
        </a:p>
      </dsp:txBody>
      <dsp:txXfrm rot="5400000">
        <a:off x="4101533" y="94988"/>
        <a:ext cx="645667" cy="7458065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C13881C-B3AA-4CB6-8CE9-6D75A1157CF3}">
      <dsp:nvSpPr>
        <dsp:cNvPr id="0" name=""/>
        <dsp:cNvSpPr/>
      </dsp:nvSpPr>
      <dsp:spPr>
        <a:xfrm>
          <a:off x="0" y="20505"/>
          <a:ext cx="8064821" cy="1190919"/>
        </a:xfrm>
        <a:prstGeom prst="roundRect">
          <a:avLst/>
        </a:prstGeom>
        <a:solidFill>
          <a:schemeClr val="accent2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300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l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>
              <a:latin typeface="+mn-ea"/>
              <a:ea typeface="+mn-ea"/>
            </a:rPr>
            <a:t>1.</a:t>
          </a:r>
          <a:r>
            <a:rPr lang="zh-TW" sz="1900" kern="1200" dirty="0" smtClean="0">
              <a:latin typeface="+mn-ea"/>
              <a:ea typeface="+mn-ea"/>
            </a:rPr>
            <a:t>消毒洗淨</a:t>
          </a:r>
          <a:endParaRPr lang="zh-TW" sz="1900" kern="1200" dirty="0">
            <a:latin typeface="+mn-ea"/>
            <a:ea typeface="+mn-ea"/>
          </a:endParaRPr>
        </a:p>
      </dsp:txBody>
      <dsp:txXfrm>
        <a:off x="0" y="20505"/>
        <a:ext cx="8064821" cy="1190919"/>
      </dsp:txXfrm>
    </dsp:sp>
    <dsp:sp modelId="{BB9CC5EC-3932-412D-9883-6A346FA1881F}">
      <dsp:nvSpPr>
        <dsp:cNvPr id="0" name=""/>
        <dsp:cNvSpPr/>
      </dsp:nvSpPr>
      <dsp:spPr>
        <a:xfrm>
          <a:off x="0" y="1266145"/>
          <a:ext cx="8064821" cy="1190919"/>
        </a:xfrm>
        <a:prstGeom prst="roundRect">
          <a:avLst/>
        </a:prstGeom>
        <a:solidFill>
          <a:schemeClr val="accent2">
            <a:shade val="80000"/>
            <a:hueOff val="-119436"/>
            <a:satOff val="1971"/>
            <a:lumOff val="8285"/>
            <a:alphaOff val="0"/>
          </a:schemeClr>
        </a:solidFill>
        <a:ln>
          <a:noFill/>
        </a:ln>
        <a:effectLst>
          <a:outerShdw blurRad="38100" dist="300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l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2.</a:t>
          </a:r>
          <a:r>
            <a:rPr lang="zh-TW" sz="1900" kern="1200" dirty="0" smtClean="0"/>
            <a:t>立即前往指定醫院 </a:t>
          </a:r>
          <a:endParaRPr lang="zh-TW" sz="1900" kern="1200" dirty="0"/>
        </a:p>
      </dsp:txBody>
      <dsp:txXfrm>
        <a:off x="0" y="1266145"/>
        <a:ext cx="8064821" cy="1190919"/>
      </dsp:txXfrm>
    </dsp:sp>
    <dsp:sp modelId="{1FA9FC74-C637-4A1A-AC43-B9018F711E62}">
      <dsp:nvSpPr>
        <dsp:cNvPr id="0" name=""/>
        <dsp:cNvSpPr/>
      </dsp:nvSpPr>
      <dsp:spPr>
        <a:xfrm>
          <a:off x="0" y="2511785"/>
          <a:ext cx="8064821" cy="1190919"/>
        </a:xfrm>
        <a:prstGeom prst="roundRect">
          <a:avLst/>
        </a:prstGeom>
        <a:solidFill>
          <a:schemeClr val="accent2">
            <a:shade val="80000"/>
            <a:hueOff val="-238872"/>
            <a:satOff val="3941"/>
            <a:lumOff val="16571"/>
            <a:alphaOff val="0"/>
          </a:schemeClr>
        </a:solidFill>
        <a:ln>
          <a:noFill/>
        </a:ln>
        <a:effectLst>
          <a:outerShdw blurRad="38100" dist="300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l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3.</a:t>
          </a:r>
          <a:r>
            <a:rPr lang="zh-TW" sz="1900" kern="1200" dirty="0" smtClean="0"/>
            <a:t>專業醫師評估危險性，再決定是否予以「預防性投藥」。</a:t>
          </a:r>
          <a:endParaRPr lang="en-US" altLang="zh-TW" sz="1900" kern="1200" dirty="0" smtClean="0"/>
        </a:p>
        <a:p>
          <a:pPr lvl="0" algn="l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sz="1900" kern="1200" dirty="0" smtClean="0"/>
            <a:t>註：請附上愛滋感染者最近一期的血液檢測報告或將其血液一併送驗</a:t>
          </a:r>
          <a:endParaRPr lang="zh-TW" sz="1900" kern="1200" dirty="0"/>
        </a:p>
      </dsp:txBody>
      <dsp:txXfrm>
        <a:off x="0" y="2511785"/>
        <a:ext cx="8064821" cy="1190919"/>
      </dsp:txXfrm>
    </dsp:sp>
    <dsp:sp modelId="{EA4E162D-EB87-435E-A56B-32AE6B027358}">
      <dsp:nvSpPr>
        <dsp:cNvPr id="0" name=""/>
        <dsp:cNvSpPr/>
      </dsp:nvSpPr>
      <dsp:spPr>
        <a:xfrm>
          <a:off x="0" y="3757424"/>
          <a:ext cx="8064821" cy="1190919"/>
        </a:xfrm>
        <a:prstGeom prst="roundRect">
          <a:avLst/>
        </a:prstGeom>
        <a:solidFill>
          <a:schemeClr val="accent2">
            <a:shade val="80000"/>
            <a:hueOff val="-358308"/>
            <a:satOff val="5912"/>
            <a:lumOff val="24856"/>
            <a:alphaOff val="0"/>
          </a:schemeClr>
        </a:solidFill>
        <a:ln>
          <a:noFill/>
        </a:ln>
        <a:effectLst>
          <a:outerShdw blurRad="38100" dist="300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l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4.</a:t>
          </a:r>
          <a:r>
            <a:rPr lang="zh-TW" sz="1900" kern="1200" dirty="0" smtClean="0"/>
            <a:t>被污染者自身應做愛滋病毒抗體檢查。</a:t>
          </a:r>
          <a:endParaRPr lang="en-US" altLang="zh-TW" sz="1900" kern="1200" dirty="0" smtClean="0"/>
        </a:p>
        <a:p>
          <a:pPr lvl="0" algn="l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sz="1900" kern="1200" dirty="0" smtClean="0"/>
            <a:t>註：若陰性，應定期</a:t>
          </a:r>
          <a:r>
            <a:rPr lang="en-US" sz="1900" kern="1200" dirty="0" smtClean="0"/>
            <a:t>(</a:t>
          </a:r>
          <a:r>
            <a:rPr lang="zh-TW" sz="1900" kern="1200" dirty="0" smtClean="0"/>
            <a:t>六週、三個月、六個月、一年</a:t>
          </a:r>
          <a:r>
            <a:rPr lang="en-US" sz="1900" kern="1200" dirty="0" smtClean="0"/>
            <a:t>)</a:t>
          </a:r>
          <a:r>
            <a:rPr lang="zh-TW" sz="1900" kern="1200" dirty="0" smtClean="0"/>
            <a:t>檢查</a:t>
          </a:r>
          <a:endParaRPr lang="zh-TW" sz="1900" kern="1200" dirty="0"/>
        </a:p>
      </dsp:txBody>
      <dsp:txXfrm>
        <a:off x="0" y="3757424"/>
        <a:ext cx="8064821" cy="1190919"/>
      </dsp:txXfrm>
    </dsp:sp>
  </dsp:spTree>
</dsp:drawing>
</file>

<file path=ppt/diagrams/drawing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B57A461-574F-485C-B2C7-2A50E26AAD2C}">
      <dsp:nvSpPr>
        <dsp:cNvPr id="0" name=""/>
        <dsp:cNvSpPr/>
      </dsp:nvSpPr>
      <dsp:spPr>
        <a:xfrm>
          <a:off x="0" y="787587"/>
          <a:ext cx="2610289" cy="1566173"/>
        </a:xfrm>
        <a:prstGeom prst="rect">
          <a:avLst/>
        </a:prstGeom>
        <a:solidFill>
          <a:schemeClr val="accent2">
            <a:lumMod val="75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ctr" defTabSz="1377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100" kern="1200" dirty="0" smtClean="0"/>
            <a:t>–</a:t>
          </a:r>
          <a:r>
            <a:rPr lang="zh-TW" sz="3100" kern="1200" dirty="0" smtClean="0"/>
            <a:t>咬人或吐口水；</a:t>
          </a:r>
          <a:endParaRPr lang="zh-TW" sz="3100" kern="1200" dirty="0"/>
        </a:p>
      </dsp:txBody>
      <dsp:txXfrm>
        <a:off x="0" y="787587"/>
        <a:ext cx="2610289" cy="1566173"/>
      </dsp:txXfrm>
    </dsp:sp>
    <dsp:sp modelId="{07DDE8F1-92A6-4F6F-8B8D-E3558B2A0BB7}">
      <dsp:nvSpPr>
        <dsp:cNvPr id="0" name=""/>
        <dsp:cNvSpPr/>
      </dsp:nvSpPr>
      <dsp:spPr>
        <a:xfrm>
          <a:off x="2871319" y="787587"/>
          <a:ext cx="2610289" cy="1566173"/>
        </a:xfrm>
        <a:prstGeom prst="rect">
          <a:avLst/>
        </a:prstGeom>
        <a:solidFill>
          <a:schemeClr val="accent2">
            <a:lumMod val="75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ctr" defTabSz="1377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100" kern="1200" dirty="0" smtClean="0"/>
            <a:t>–</a:t>
          </a:r>
          <a:r>
            <a:rPr lang="zh-TW" sz="3100" kern="1200" dirty="0" smtClean="0"/>
            <a:t>檢查時被利器扎傷</a:t>
          </a:r>
          <a:endParaRPr lang="zh-TW" sz="3100" kern="1200" dirty="0"/>
        </a:p>
      </dsp:txBody>
      <dsp:txXfrm>
        <a:off x="2871319" y="787587"/>
        <a:ext cx="2610289" cy="1566173"/>
      </dsp:txXfrm>
    </dsp:sp>
    <dsp:sp modelId="{76F55A23-A6FF-45CC-BB89-CD61828A9AB6}">
      <dsp:nvSpPr>
        <dsp:cNvPr id="0" name=""/>
        <dsp:cNvSpPr/>
      </dsp:nvSpPr>
      <dsp:spPr>
        <a:xfrm>
          <a:off x="5742638" y="787587"/>
          <a:ext cx="2610289" cy="1566173"/>
        </a:xfrm>
        <a:prstGeom prst="rect">
          <a:avLst/>
        </a:prstGeom>
        <a:solidFill>
          <a:schemeClr val="accent2">
            <a:lumMod val="75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ctr" defTabSz="1377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100" kern="1200" dirty="0" smtClean="0"/>
            <a:t>–</a:t>
          </a:r>
          <a:r>
            <a:rPr lang="zh-TW" sz="3100" kern="1200" dirty="0" smtClean="0"/>
            <a:t>發生暴力意外事件時</a:t>
          </a:r>
          <a:endParaRPr lang="zh-TW" sz="3100" kern="1200" dirty="0"/>
        </a:p>
      </dsp:txBody>
      <dsp:txXfrm>
        <a:off x="5742638" y="787587"/>
        <a:ext cx="2610289" cy="1566173"/>
      </dsp:txXfrm>
    </dsp:sp>
    <dsp:sp modelId="{4E794E42-533C-47D8-A0D0-C3059A9DFB0A}">
      <dsp:nvSpPr>
        <dsp:cNvPr id="0" name=""/>
        <dsp:cNvSpPr/>
      </dsp:nvSpPr>
      <dsp:spPr>
        <a:xfrm>
          <a:off x="1435659" y="2614790"/>
          <a:ext cx="2610289" cy="1566173"/>
        </a:xfrm>
        <a:prstGeom prst="rect">
          <a:avLst/>
        </a:prstGeom>
        <a:solidFill>
          <a:schemeClr val="accent2">
            <a:lumMod val="75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ctr" defTabSz="1377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100" kern="1200" dirty="0" smtClean="0"/>
            <a:t>–</a:t>
          </a:r>
          <a:r>
            <a:rPr lang="zh-TW" sz="3100" kern="1200" dirty="0" smtClean="0"/>
            <a:t>意外現場充滿血液或體液；</a:t>
          </a:r>
          <a:endParaRPr lang="zh-TW" sz="3100" kern="1200" dirty="0"/>
        </a:p>
      </dsp:txBody>
      <dsp:txXfrm>
        <a:off x="1435659" y="2614790"/>
        <a:ext cx="2610289" cy="1566173"/>
      </dsp:txXfrm>
    </dsp:sp>
    <dsp:sp modelId="{3730F4A1-7B46-46DF-9514-9253B267D0E4}">
      <dsp:nvSpPr>
        <dsp:cNvPr id="0" name=""/>
        <dsp:cNvSpPr/>
      </dsp:nvSpPr>
      <dsp:spPr>
        <a:xfrm>
          <a:off x="4306978" y="2614790"/>
          <a:ext cx="2610289" cy="1566173"/>
        </a:xfrm>
        <a:prstGeom prst="rect">
          <a:avLst/>
        </a:prstGeom>
        <a:solidFill>
          <a:schemeClr val="accent2">
            <a:lumMod val="75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ctr" defTabSz="1377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100" kern="1200" dirty="0" smtClean="0"/>
            <a:t>–</a:t>
          </a:r>
          <a:r>
            <a:rPr lang="zh-TW" sz="3100" kern="1200" dirty="0" smtClean="0"/>
            <a:t>需要急救、</a:t>
          </a:r>
          <a:r>
            <a:rPr lang="en-US" sz="3100" kern="1200" dirty="0" smtClean="0"/>
            <a:t>CPR……</a:t>
          </a:r>
          <a:r>
            <a:rPr lang="zh-TW" sz="3100" kern="1200" dirty="0" smtClean="0"/>
            <a:t>等</a:t>
          </a:r>
          <a:endParaRPr lang="zh-TW" sz="3100" kern="1200" dirty="0"/>
        </a:p>
      </dsp:txBody>
      <dsp:txXfrm>
        <a:off x="4306978" y="2614790"/>
        <a:ext cx="2610289" cy="156617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matrix3">
  <dgm:title val=""/>
  <dgm:desc val=""/>
  <dgm:catLst>
    <dgm:cat type="matrix" pri="1000"/>
    <dgm:cat type="convert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29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71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29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71"/>
          <dgm:constr type="ctrY" for="ch" forName="quad4" refType="h" fact="0.71"/>
          <dgm:constr type="primFontSz" for="des" ptType="node" op="equ" val="65"/>
        </dgm:constrLst>
      </dgm:if>
      <dgm:else name="Name2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71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29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71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29"/>
          <dgm:constr type="ctrY" for="ch" forName="quad4" refType="h" fact="0.71"/>
          <dgm:constr type="primFontSz" for="des" ptType="node" op="equ" val="65"/>
        </dgm:constrLst>
      </dgm:else>
    </dgm:choose>
    <dgm:ruleLst/>
    <dgm:choose name="Name3">
      <dgm:if name="Name4" axis="ch" ptType="node" func="cnt" op="gte" val="1">
        <dgm:layoutNode name="diamond" styleLbl="bgShp">
          <dgm:alg type="sp"/>
          <dgm:shape xmlns:r="http://schemas.openxmlformats.org/officeDocument/2006/relationships" type="diamond" r:blip="">
            <dgm:adjLst/>
          </dgm:shape>
          <dgm:presOf/>
          <dgm:constrLst>
            <dgm:constr type="w" refType="h" op="equ"/>
          </dgm:constrLst>
          <dgm:ruleLst/>
        </dgm:layoutNode>
        <dgm:layoutNode name="quad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20000"/>
              </a:spcBef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78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78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20000"/>
              </a:spcBef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B79E3EF2-A192-49B5-9AA4-4600ACDE8465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20000"/>
              </a:spcBef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9940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7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 smtClean="0"/>
              <a:t>按一下以編輯母片</a:t>
            </a:r>
          </a:p>
          <a:p>
            <a:pPr lvl="1"/>
            <a:r>
              <a:rPr lang="zh-TW" altLang="en-US" noProof="0" smtClean="0"/>
              <a:t>第二層</a:t>
            </a:r>
          </a:p>
          <a:p>
            <a:pPr lvl="2"/>
            <a:r>
              <a:rPr lang="zh-TW" altLang="en-US" noProof="0" smtClean="0"/>
              <a:t>第三層</a:t>
            </a:r>
          </a:p>
          <a:p>
            <a:pPr lvl="3"/>
            <a:r>
              <a:rPr lang="zh-TW" altLang="en-US" noProof="0" smtClean="0"/>
              <a:t>第四層</a:t>
            </a:r>
          </a:p>
          <a:p>
            <a:pPr lvl="4"/>
            <a:r>
              <a:rPr lang="zh-TW" altLang="en-US" noProof="0" smtClean="0"/>
              <a:t>第五層</a:t>
            </a:r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297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20000"/>
              </a:spcBef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FA1836CF-58F9-4FF3-9CF4-6EE2527A0277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CA53798-7A08-428B-9DE2-2FD51C3434BB}" type="slidenum">
              <a:rPr lang="en-US" altLang="zh-TW" smtClean="0"/>
              <a:pPr/>
              <a:t>3</a:t>
            </a:fld>
            <a:endParaRPr lang="en-US" altLang="zh-TW" smtClean="0"/>
          </a:p>
        </p:txBody>
      </p:sp>
      <p:sp>
        <p:nvSpPr>
          <p:cNvPr id="40963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zh-TW" altLang="zh-TW" smtClean="0">
              <a:ea typeface="標楷體" pitchFamily="65" charset="-12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DB63C38-FAD1-4C7B-9345-77608809FF32}" type="slidenum">
              <a:rPr lang="en-US" altLang="zh-TW" smtClean="0"/>
              <a:pPr/>
              <a:t>4</a:t>
            </a:fld>
            <a:endParaRPr lang="en-US" altLang="zh-TW" smtClean="0"/>
          </a:p>
        </p:txBody>
      </p:sp>
      <p:sp>
        <p:nvSpPr>
          <p:cNvPr id="41987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zh-TW" altLang="zh-TW" smtClean="0">
              <a:ea typeface="標楷體" pitchFamily="65" charset="-12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7B4D532-128A-4954-A363-3C412778F9F8}" type="slidenum">
              <a:rPr lang="en-US" altLang="zh-TW" smtClean="0"/>
              <a:pPr/>
              <a:t>7</a:t>
            </a:fld>
            <a:endParaRPr lang="en-US" altLang="zh-TW" smtClean="0"/>
          </a:p>
        </p:txBody>
      </p:sp>
      <p:sp>
        <p:nvSpPr>
          <p:cNvPr id="43011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69988" y="719138"/>
            <a:ext cx="4519612" cy="3389312"/>
          </a:xfrm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988" y="4322763"/>
            <a:ext cx="5026025" cy="4110037"/>
          </a:xfrm>
          <a:noFill/>
          <a:ln/>
        </p:spPr>
        <p:txBody>
          <a:bodyPr lIns="92109" tIns="46055" rIns="92109" bIns="46055"/>
          <a:lstStyle/>
          <a:p>
            <a:pPr eaLnBrk="1" hangingPunct="1"/>
            <a:r>
              <a:rPr lang="zh-TW" altLang="en-US" sz="1400" smtClean="0">
                <a:solidFill>
                  <a:srgbClr val="000000"/>
                </a:solidFill>
              </a:rPr>
              <a:t>愛滋病的第二大傳染途徑，如：</a:t>
            </a:r>
          </a:p>
          <a:p>
            <a:pPr eaLnBrk="1" hangingPunct="1">
              <a:buFontTx/>
              <a:buChar char="•"/>
            </a:pPr>
            <a:r>
              <a:rPr lang="zh-TW" altLang="en-US" smtClean="0">
                <a:solidFill>
                  <a:srgbClr val="000000"/>
                </a:solidFill>
              </a:rPr>
              <a:t>血液製劑、器官移植</a:t>
            </a:r>
          </a:p>
          <a:p>
            <a:pPr eaLnBrk="1" hangingPunct="1">
              <a:buFontTx/>
              <a:buChar char="•"/>
            </a:pPr>
            <a:r>
              <a:rPr lang="zh-TW" altLang="en-US" smtClean="0">
                <a:solidFill>
                  <a:srgbClr val="000000"/>
                </a:solidFill>
              </a:rPr>
              <a:t>注射與割傷</a:t>
            </a:r>
          </a:p>
          <a:p>
            <a:pPr eaLnBrk="1" hangingPunct="1">
              <a:buFontTx/>
              <a:buChar char="•"/>
            </a:pPr>
            <a:r>
              <a:rPr lang="zh-TW" altLang="en-US" smtClean="0">
                <a:solidFill>
                  <a:srgbClr val="000000"/>
                </a:solidFill>
              </a:rPr>
              <a:t>紋身、穿耳洞、刺青</a:t>
            </a:r>
          </a:p>
          <a:p>
            <a:pPr eaLnBrk="1" hangingPunct="1">
              <a:buFontTx/>
              <a:buChar char="•"/>
            </a:pPr>
            <a:r>
              <a:rPr lang="zh-TW" altLang="en-US" smtClean="0">
                <a:solidFill>
                  <a:srgbClr val="000000"/>
                </a:solidFill>
              </a:rPr>
              <a:t>醫護人員受傷感染</a:t>
            </a:r>
          </a:p>
          <a:p>
            <a:pPr eaLnBrk="1" hangingPunct="1">
              <a:buFontTx/>
              <a:buChar char="•"/>
            </a:pPr>
            <a:r>
              <a:rPr lang="zh-TW" altLang="en-US" smtClean="0">
                <a:solidFill>
                  <a:srgbClr val="000000"/>
                </a:solidFill>
              </a:rPr>
              <a:t>使用被污染的器械，如牙科用品</a:t>
            </a:r>
          </a:p>
          <a:p>
            <a:pPr eaLnBrk="1" hangingPunct="1">
              <a:buFontTx/>
              <a:buChar char="•"/>
            </a:pPr>
            <a:r>
              <a:rPr lang="zh-TW" altLang="en-US" smtClean="0">
                <a:solidFill>
                  <a:srgbClr val="000000"/>
                </a:solidFill>
              </a:rPr>
              <a:t>靜脈藥癮者共用針頭、空針</a:t>
            </a:r>
          </a:p>
          <a:p>
            <a:pPr eaLnBrk="1" hangingPunct="1"/>
            <a:r>
              <a:rPr lang="zh-TW" altLang="en-US" smtClean="0">
                <a:solidFill>
                  <a:srgbClr val="000000"/>
                </a:solidFill>
              </a:rPr>
              <a:t>其實除了血液製劑及靜脈注射共用針頭之外，因其他因素感染的可能性相當低，只要消毒完全，只要不是立即的接觸，感染率是相當低的，不過仍然有其可能性，重要是把握一個觀念，就是避免有傷口！</a:t>
            </a:r>
          </a:p>
          <a:p>
            <a:pPr eaLnBrk="1" hangingPunct="1"/>
            <a:endParaRPr lang="en-US" altLang="zh-TW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74EEEDB-26D8-4B92-A9DF-136025E606D1}" type="slidenum">
              <a:rPr lang="en-US" altLang="zh-TW" smtClean="0"/>
              <a:pPr/>
              <a:t>12</a:t>
            </a:fld>
            <a:endParaRPr lang="en-US" altLang="zh-TW" smtClean="0"/>
          </a:p>
        </p:txBody>
      </p:sp>
      <p:sp>
        <p:nvSpPr>
          <p:cNvPr id="44035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/>
          <a:lstStyle/>
          <a:p>
            <a:pPr eaLnBrk="1" hangingPunct="1"/>
            <a:endParaRPr lang="zh-TW" altLang="zh-TW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 bwMode="white">
          <a:xfrm>
            <a:off x="0" y="5970588"/>
            <a:ext cx="9144000" cy="887412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en-US"/>
          </a:p>
        </p:txBody>
      </p:sp>
      <p:sp>
        <p:nvSpPr>
          <p:cNvPr id="5" name="矩形 4"/>
          <p:cNvSpPr/>
          <p:nvPr/>
        </p:nvSpPr>
        <p:spPr>
          <a:xfrm>
            <a:off x="-9525" y="6053138"/>
            <a:ext cx="2249488" cy="7127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en-US"/>
          </a:p>
        </p:txBody>
      </p:sp>
      <p:sp>
        <p:nvSpPr>
          <p:cNvPr id="6" name="矩形 5"/>
          <p:cNvSpPr/>
          <p:nvPr/>
        </p:nvSpPr>
        <p:spPr>
          <a:xfrm>
            <a:off x="2359025" y="6043613"/>
            <a:ext cx="6784975" cy="7143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en-US"/>
          </a:p>
        </p:txBody>
      </p:sp>
      <p:sp>
        <p:nvSpPr>
          <p:cNvPr id="8" name="標題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9" name="副標題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zh-TW" altLang="en-US" smtClean="0"/>
              <a:t>按一下以編輯母片副標題樣式</a:t>
            </a:r>
            <a:endParaRPr lang="en-US"/>
          </a:p>
        </p:txBody>
      </p:sp>
      <p:sp>
        <p:nvSpPr>
          <p:cNvPr id="7" name="日期版面配置區 27"/>
          <p:cNvSpPr>
            <a:spLocks noGrp="1"/>
          </p:cNvSpPr>
          <p:nvPr>
            <p:ph type="dt" sz="half" idx="10"/>
          </p:nvPr>
        </p:nvSpPr>
        <p:spPr>
          <a:xfrm>
            <a:off x="76200" y="6069013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" name="頁尾版面配置區 16"/>
          <p:cNvSpPr>
            <a:spLocks noGrp="1"/>
          </p:cNvSpPr>
          <p:nvPr>
            <p:ph type="ftr" sz="quarter" idx="11"/>
          </p:nvPr>
        </p:nvSpPr>
        <p:spPr>
          <a:xfrm>
            <a:off x="2085975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1" name="投影片編號版面配置區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D5D2456E-E575-4467-B4CD-AE24FF6D491B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日期版面配置區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投影片編號版面配置區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88F2AA-DCCD-4581-8F95-57A4D8352560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 bwMode="white">
          <a:xfrm>
            <a:off x="6096000" y="0"/>
            <a:ext cx="320675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en-US"/>
          </a:p>
        </p:txBody>
      </p:sp>
      <p:sp>
        <p:nvSpPr>
          <p:cNvPr id="5" name="矩形 4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en-US"/>
          </a:p>
        </p:txBody>
      </p:sp>
      <p:sp>
        <p:nvSpPr>
          <p:cNvPr id="6" name="矩形 5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en-US"/>
          </a:p>
        </p:txBody>
      </p:sp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7" name="日期版面配置區 3"/>
          <p:cNvSpPr>
            <a:spLocks noGrp="1"/>
          </p:cNvSpPr>
          <p:nvPr>
            <p:ph type="dt" sz="half" idx="10"/>
          </p:nvPr>
        </p:nvSpPr>
        <p:spPr>
          <a:xfrm>
            <a:off x="6553200" y="6248400"/>
            <a:ext cx="2209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頁尾版面配置區 4"/>
          <p:cNvSpPr>
            <a:spLocks noGrp="1"/>
          </p:cNvSpPr>
          <p:nvPr>
            <p:ph type="ftr" sz="quarter" idx="11"/>
          </p:nvPr>
        </p:nvSpPr>
        <p:spPr>
          <a:xfrm>
            <a:off x="457200" y="6248400"/>
            <a:ext cx="5573713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投影片編號版面配置區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D500C8-6174-4941-B334-B685AA3F0333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8" name="內容版面配置區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日期版面配置區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投影片編號版面配置區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17848C-A874-4A98-9049-27A7D4DB902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區段標題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en-US"/>
          </a:p>
        </p:txBody>
      </p:sp>
      <p:sp>
        <p:nvSpPr>
          <p:cNvPr id="5" name="矩形 4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en-US"/>
          </a:p>
        </p:txBody>
      </p:sp>
      <p:sp>
        <p:nvSpPr>
          <p:cNvPr id="6" name="矩形 5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7" name="日期版面配置區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投影片編號版面配置區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5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539E6FFD-2A13-41AA-986F-32B0A49D735D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9" name="頁尾版面配置區 1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9" name="內容版面配置區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5" name="日期版面配置區 7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投影片編號版面配置區 9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CC4B222F-B7B6-46F9-90FF-2DB9A50A0CFD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7" name="頁尾版面配置區 11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13" name="內容版面配置區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16" name="文字版面配置區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15" name="文字版面配置區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7" name="日期版面配置區 9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投影片編號版面配置區 11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CB566149-453E-4FAD-BE0B-827678D8AE7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9" name="頁尾版面配置區 13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日期版面配置區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投影片編號版面配置區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EA957F-3ABB-4C68-8C5F-E64E91AD7BD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6D3BC81A-2FDD-49E2-8010-4DE45FF30E2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/>
          <a:lstStyle>
            <a:lvl1pPr algn="l">
              <a:buNone/>
              <a:defRPr sz="4400" b="0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9" name="內容版面配置區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5" name="日期版面配置區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投影片編號版面配置區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B8A14F-43A9-4B2A-BA15-AB7D81CB797D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 bwMode="white">
          <a:xfrm>
            <a:off x="-9525" y="4572000"/>
            <a:ext cx="9144000" cy="887413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en-US"/>
          </a:p>
        </p:txBody>
      </p:sp>
      <p:sp>
        <p:nvSpPr>
          <p:cNvPr id="6" name="矩形 5"/>
          <p:cNvSpPr/>
          <p:nvPr/>
        </p:nvSpPr>
        <p:spPr>
          <a:xfrm>
            <a:off x="-9525" y="4664075"/>
            <a:ext cx="1463675" cy="7127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en-US"/>
          </a:p>
        </p:txBody>
      </p:sp>
      <p:sp>
        <p:nvSpPr>
          <p:cNvPr id="7" name="矩形 6"/>
          <p:cNvSpPr/>
          <p:nvPr/>
        </p:nvSpPr>
        <p:spPr>
          <a:xfrm>
            <a:off x="1544638" y="4654550"/>
            <a:ext cx="7599362" cy="712788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en-US"/>
          </a:p>
        </p:txBody>
      </p:sp>
      <p:sp>
        <p:nvSpPr>
          <p:cNvPr id="8" name="矩形 7"/>
          <p:cNvSpPr/>
          <p:nvPr/>
        </p:nvSpPr>
        <p:spPr bwMode="white">
          <a:xfrm>
            <a:off x="1447800" y="0"/>
            <a:ext cx="100013" cy="686752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zh-TW" altLang="en-US" noProof="0" smtClean="0"/>
              <a:t>按一下圖示以新增圖片</a:t>
            </a:r>
            <a:endParaRPr lang="en-US" noProof="0" dirty="0"/>
          </a:p>
        </p:txBody>
      </p:sp>
      <p:sp>
        <p:nvSpPr>
          <p:cNvPr id="9" name="日期版面配置區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" name="投影片編號版面配置區 12"/>
          <p:cNvSpPr>
            <a:spLocks noGrp="1"/>
          </p:cNvSpPr>
          <p:nvPr>
            <p:ph type="sldNum" sz="quarter" idx="11"/>
          </p:nvPr>
        </p:nvSpPr>
        <p:spPr>
          <a:xfrm>
            <a:off x="0" y="4667250"/>
            <a:ext cx="1447800" cy="663575"/>
          </a:xfrm>
        </p:spPr>
        <p:txBody>
          <a:bodyPr rtlCol="0"/>
          <a:lstStyle>
            <a:lvl1pPr>
              <a:defRPr sz="2800"/>
            </a:lvl1pPr>
          </a:lstStyle>
          <a:p>
            <a:pPr>
              <a:defRPr/>
            </a:pPr>
            <a:fld id="{EE455305-B883-4610-B2C0-FEA582E4E96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11" name="頁尾版面配置區 13"/>
          <p:cNvSpPr>
            <a:spLocks noGrp="1"/>
          </p:cNvSpPr>
          <p:nvPr>
            <p:ph type="ftr" sz="quarter" idx="12"/>
          </p:nvPr>
        </p:nvSpPr>
        <p:spPr>
          <a:xfrm>
            <a:off x="1600200" y="6248400"/>
            <a:ext cx="4572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標題版面配置區 21"/>
          <p:cNvSpPr>
            <a:spLocks noGrp="1"/>
          </p:cNvSpPr>
          <p:nvPr>
            <p:ph type="title"/>
          </p:nvPr>
        </p:nvSpPr>
        <p:spPr bwMode="auto">
          <a:xfrm>
            <a:off x="609600" y="228600"/>
            <a:ext cx="81534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  <a:endParaRPr lang="en-US" smtClean="0"/>
          </a:p>
        </p:txBody>
      </p:sp>
      <p:sp>
        <p:nvSpPr>
          <p:cNvPr id="1027" name="文字版面配置區 12"/>
          <p:cNvSpPr>
            <a:spLocks noGrp="1"/>
          </p:cNvSpPr>
          <p:nvPr>
            <p:ph type="body" idx="1"/>
          </p:nvPr>
        </p:nvSpPr>
        <p:spPr bwMode="auto">
          <a:xfrm>
            <a:off x="612775" y="1600200"/>
            <a:ext cx="81534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smtClean="0"/>
          </a:p>
        </p:txBody>
      </p:sp>
      <p:sp>
        <p:nvSpPr>
          <p:cNvPr id="14" name="日期版面配置區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3"/>
          </p:nvPr>
        </p:nvSpPr>
        <p:spPr>
          <a:xfrm>
            <a:off x="609600" y="6248400"/>
            <a:ext cx="542131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矩形 6"/>
          <p:cNvSpPr/>
          <p:nvPr/>
        </p:nvSpPr>
        <p:spPr bwMode="white">
          <a:xfrm>
            <a:off x="0" y="1235075"/>
            <a:ext cx="9144000" cy="31908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en-US"/>
          </a:p>
        </p:txBody>
      </p:sp>
      <p:sp>
        <p:nvSpPr>
          <p:cNvPr id="8" name="矩形 7"/>
          <p:cNvSpPr/>
          <p:nvPr/>
        </p:nvSpPr>
        <p:spPr>
          <a:xfrm>
            <a:off x="0" y="1279525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en-US"/>
          </a:p>
        </p:txBody>
      </p:sp>
      <p:sp>
        <p:nvSpPr>
          <p:cNvPr id="9" name="矩形 8"/>
          <p:cNvSpPr/>
          <p:nvPr/>
        </p:nvSpPr>
        <p:spPr>
          <a:xfrm>
            <a:off x="590550" y="1279525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en-US"/>
          </a:p>
        </p:txBody>
      </p:sp>
      <p:sp>
        <p:nvSpPr>
          <p:cNvPr id="23" name="投影片編號版面配置區 22"/>
          <p:cNvSpPr>
            <a:spLocks noGrp="1"/>
          </p:cNvSpPr>
          <p:nvPr>
            <p:ph type="sldNum" sz="quarter" idx="4"/>
          </p:nvPr>
        </p:nvSpPr>
        <p:spPr>
          <a:xfrm>
            <a:off x="0" y="1271588"/>
            <a:ext cx="533400" cy="244475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FCD7349E-157D-45BD-81D6-FEB8C8475F1E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5" r:id="rId1"/>
    <p:sldLayoutId id="2147483791" r:id="rId2"/>
    <p:sldLayoutId id="2147483796" r:id="rId3"/>
    <p:sldLayoutId id="2147483797" r:id="rId4"/>
    <p:sldLayoutId id="2147483798" r:id="rId5"/>
    <p:sldLayoutId id="2147483792" r:id="rId6"/>
    <p:sldLayoutId id="2147483799" r:id="rId7"/>
    <p:sldLayoutId id="2147483793" r:id="rId8"/>
    <p:sldLayoutId id="2147483800" r:id="rId9"/>
    <p:sldLayoutId id="2147483794" r:id="rId10"/>
    <p:sldLayoutId id="2147483801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  <a:ea typeface="微軟正黑體" pitchFamily="34" charset="-12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  <a:ea typeface="微軟正黑體" pitchFamily="34" charset="-12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  <a:ea typeface="微軟正黑體" pitchFamily="34" charset="-12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  <a:ea typeface="微軟正黑體" pitchFamily="34" charset="-12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  <a:ea typeface="微軟正黑體" pitchFamily="34" charset="-12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  <a:ea typeface="微軟正黑體" pitchFamily="34" charset="-12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  <a:ea typeface="微軟正黑體" pitchFamily="34" charset="-12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  <a:ea typeface="微軟正黑體" pitchFamily="34" charset="-120"/>
        </a:defRPr>
      </a:lvl9pPr>
    </p:titleStyle>
    <p:bodyStyle>
      <a:lvl1pPr marL="319088" indent="-319088" algn="l" rtl="0" eaLnBrk="0" fontAlgn="base" hangingPunct="0">
        <a:spcBef>
          <a:spcPts val="7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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ts val="55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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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0" fontAlgn="base" hangingPunct="0">
        <a:spcBef>
          <a:spcPts val="400"/>
        </a:spcBef>
        <a:spcAft>
          <a:spcPct val="0"/>
        </a:spcAft>
        <a:buClr>
          <a:srgbClr val="A5AB81"/>
        </a:buClr>
        <a:buSzPct val="7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0" fontAlgn="base" hangingPunct="0">
        <a:spcBef>
          <a:spcPts val="400"/>
        </a:spcBef>
        <a:spcAft>
          <a:spcPct val="0"/>
        </a:spcAft>
        <a:buClr>
          <a:srgbClr val="D8B25C"/>
        </a:buClr>
        <a:buSzPct val="6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hyperlink" Target="http://lourdes.org.tw/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116013" y="2205038"/>
            <a:ext cx="7056437" cy="935037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zh-TW" altLang="en-US" sz="4800" b="1" dirty="0" smtClean="0"/>
              <a:t>愛滋基礎知能與基本防護</a:t>
            </a:r>
            <a:endParaRPr lang="zh-TW" altLang="en-US" sz="4800" b="1" dirty="0"/>
          </a:p>
        </p:txBody>
      </p:sp>
      <p:sp>
        <p:nvSpPr>
          <p:cNvPr id="9219" name="副標題 4"/>
          <p:cNvSpPr>
            <a:spLocks noGrp="1"/>
          </p:cNvSpPr>
          <p:nvPr>
            <p:ph type="subTitle" idx="1"/>
          </p:nvPr>
        </p:nvSpPr>
        <p:spPr>
          <a:xfrm>
            <a:off x="2362200" y="6049963"/>
            <a:ext cx="6705600" cy="685800"/>
          </a:xfrm>
        </p:spPr>
        <p:txBody>
          <a:bodyPr/>
          <a:lstStyle/>
          <a:p>
            <a:pPr algn="r" eaLnBrk="1" hangingPunct="1"/>
            <a:r>
              <a:rPr lang="zh-TW" altLang="en-US" smtClean="0"/>
              <a:t>露德協會    李珈旻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標題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r>
              <a:rPr lang="en-GB" altLang="zh-TW" b="1" smtClean="0">
                <a:latin typeface="微軟正黑體" pitchFamily="34" charset="-120"/>
                <a:cs typeface="Arial" charset="0"/>
              </a:rPr>
              <a:t>HIV </a:t>
            </a:r>
            <a:r>
              <a:rPr lang="zh-TW" altLang="en-US" b="1" smtClean="0">
                <a:latin typeface="微軟正黑體" pitchFamily="34" charset="-120"/>
                <a:cs typeface="Arial" charset="0"/>
              </a:rPr>
              <a:t>傳播條件</a:t>
            </a:r>
            <a:endParaRPr lang="zh-TW" altLang="en-US" smtClean="0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A48CA004-9745-4202-B54E-E7F2AE97A3E9}" type="slidenum">
              <a:rPr lang="en-US" altLang="zh-TW"/>
              <a:pPr>
                <a:defRPr/>
              </a:pPr>
              <a:t>10</a:t>
            </a:fld>
            <a:endParaRPr lang="en-US" altLang="zh-TW"/>
          </a:p>
        </p:txBody>
      </p:sp>
      <p:sp>
        <p:nvSpPr>
          <p:cNvPr id="4" name="內容版面配置區 3"/>
          <p:cNvSpPr>
            <a:spLocks noGrp="1"/>
          </p:cNvSpPr>
          <p:nvPr>
            <p:ph sz="quarter" idx="1"/>
          </p:nvPr>
        </p:nvSpPr>
        <p:spPr>
          <a:xfrm>
            <a:off x="612775" y="1700213"/>
            <a:ext cx="8153400" cy="4897437"/>
          </a:xfrm>
        </p:spPr>
        <p:txBody>
          <a:bodyPr>
            <a:normAutofit fontScale="85000" lnSpcReduction="10000"/>
          </a:bodyPr>
          <a:lstStyle/>
          <a:p>
            <a:pPr marL="327025" indent="-327025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zh-TW" altLang="en-US" sz="3200" dirty="0" smtClean="0">
                <a:latin typeface="微軟正黑體" pitchFamily="34" charset="-120"/>
              </a:rPr>
              <a:t>要發生</a:t>
            </a:r>
            <a:r>
              <a:rPr lang="en-US" altLang="zh-TW" sz="3200" dirty="0" smtClean="0">
                <a:latin typeface="微軟正黑體" pitchFamily="34" charset="-120"/>
                <a:cs typeface="Arial" charset="0"/>
              </a:rPr>
              <a:t>HIV</a:t>
            </a:r>
            <a:r>
              <a:rPr lang="zh-TW" altLang="en-US" sz="3200" dirty="0" smtClean="0">
                <a:latin typeface="微軟正黑體" pitchFamily="34" charset="-120"/>
              </a:rPr>
              <a:t> 傳播，要滿足</a:t>
            </a:r>
            <a:r>
              <a:rPr lang="en-US" altLang="zh-TW" sz="3200" dirty="0" smtClean="0">
                <a:latin typeface="微軟正黑體" pitchFamily="34" charset="-120"/>
                <a:cs typeface="Arial" charset="0"/>
              </a:rPr>
              <a:t>QQR</a:t>
            </a:r>
            <a:r>
              <a:rPr lang="zh-TW" altLang="en-US" sz="3200" dirty="0" smtClean="0">
                <a:latin typeface="微軟正黑體" pitchFamily="34" charset="-120"/>
              </a:rPr>
              <a:t>三種條件</a:t>
            </a:r>
            <a:r>
              <a:rPr lang="en-US" altLang="zh-TW" sz="3200" dirty="0" smtClean="0">
                <a:latin typeface="微軟正黑體" pitchFamily="34" charset="-120"/>
              </a:rPr>
              <a:t>:</a:t>
            </a:r>
            <a:endParaRPr lang="en-GB" altLang="zh-TW" sz="3200" dirty="0" smtClean="0">
              <a:latin typeface="微軟正黑體" pitchFamily="34" charset="-120"/>
            </a:endParaRPr>
          </a:p>
          <a:p>
            <a:pPr marL="327025" indent="-327025" eaLnBrk="1" fontAlgn="auto" hangingPunct="1">
              <a:lnSpc>
                <a:spcPct val="150000"/>
              </a:lnSpc>
              <a:spcAft>
                <a:spcPts val="0"/>
              </a:spcAft>
              <a:buFont typeface="Wingdings"/>
              <a:buChar char=""/>
              <a:defRPr/>
            </a:pPr>
            <a:r>
              <a:rPr lang="zh-TW" altLang="en-US" sz="3200" dirty="0" smtClean="0">
                <a:latin typeface="微軟正黑體" pitchFamily="34" charset="-120"/>
              </a:rPr>
              <a:t>品質</a:t>
            </a:r>
            <a:r>
              <a:rPr lang="en-US" altLang="zh-TW" sz="3200" dirty="0" smtClean="0">
                <a:latin typeface="微軟正黑體" pitchFamily="34" charset="-120"/>
              </a:rPr>
              <a:t>(Quality):</a:t>
            </a:r>
            <a:r>
              <a:rPr lang="zh-TW" altLang="en-US" sz="3200" dirty="0" smtClean="0">
                <a:latin typeface="微軟正黑體" pitchFamily="34" charset="-120"/>
              </a:rPr>
              <a:t> </a:t>
            </a:r>
            <a:r>
              <a:rPr lang="en-US" altLang="zh-TW" sz="3200" dirty="0" smtClean="0">
                <a:latin typeface="微軟正黑體" pitchFamily="34" charset="-120"/>
              </a:rPr>
              <a:t>HIV</a:t>
            </a:r>
            <a:r>
              <a:rPr lang="zh-TW" altLang="en-US" sz="3200" dirty="0" smtClean="0">
                <a:latin typeface="微軟正黑體" pitchFamily="34" charset="-120"/>
              </a:rPr>
              <a:t>只能在體內存活，暴露於空氣即會快速死亡</a:t>
            </a:r>
            <a:endParaRPr lang="en-US" altLang="zh-TW" sz="3200" dirty="0" smtClean="0">
              <a:latin typeface="微軟正黑體" pitchFamily="34" charset="-120"/>
            </a:endParaRPr>
          </a:p>
          <a:p>
            <a:pPr marL="327025" indent="-327025" eaLnBrk="1" fontAlgn="auto" hangingPunct="1">
              <a:lnSpc>
                <a:spcPct val="150000"/>
              </a:lnSpc>
              <a:spcAft>
                <a:spcPts val="0"/>
              </a:spcAft>
              <a:buFont typeface="Wingdings"/>
              <a:buChar char=""/>
              <a:defRPr/>
            </a:pPr>
            <a:r>
              <a:rPr lang="zh-TW" altLang="en-US" sz="3200" dirty="0" smtClean="0">
                <a:latin typeface="微軟正黑體" pitchFamily="34" charset="-120"/>
              </a:rPr>
              <a:t>數量</a:t>
            </a:r>
            <a:r>
              <a:rPr lang="en-US" altLang="zh-TW" sz="3200" dirty="0" smtClean="0">
                <a:latin typeface="微軟正黑體" pitchFamily="34" charset="-120"/>
              </a:rPr>
              <a:t>(Quantity):</a:t>
            </a:r>
            <a:r>
              <a:rPr lang="zh-TW" altLang="en-US" sz="3200" dirty="0" smtClean="0">
                <a:latin typeface="微軟正黑體" pitchFamily="34" charset="-120"/>
              </a:rPr>
              <a:t>含有足夠數量</a:t>
            </a:r>
            <a:r>
              <a:rPr lang="en-US" altLang="zh-TW" sz="3200" dirty="0" smtClean="0">
                <a:latin typeface="微軟正黑體" pitchFamily="34" charset="-120"/>
              </a:rPr>
              <a:t>HIV</a:t>
            </a:r>
            <a:r>
              <a:rPr lang="zh-TW" altLang="en-US" sz="3200" dirty="0" smtClean="0">
                <a:latin typeface="微軟正黑體" pitchFamily="34" charset="-120"/>
              </a:rPr>
              <a:t>，並能導致感染的體液包含</a:t>
            </a:r>
            <a:r>
              <a:rPr lang="en-US" altLang="zh-TW" sz="3200" dirty="0" smtClean="0">
                <a:latin typeface="微軟正黑體" pitchFamily="34" charset="-120"/>
              </a:rPr>
              <a:t>:</a:t>
            </a:r>
            <a:r>
              <a:rPr lang="zh-TW" altLang="en-US" sz="3200" dirty="0" smtClean="0">
                <a:latin typeface="微軟正黑體" pitchFamily="34" charset="-120"/>
              </a:rPr>
              <a:t> 血液、精液、陰道分泌物以及乳汁</a:t>
            </a:r>
            <a:endParaRPr lang="en-US" altLang="zh-TW" sz="3200" dirty="0" smtClean="0">
              <a:latin typeface="微軟正黑體" pitchFamily="34" charset="-120"/>
            </a:endParaRPr>
          </a:p>
          <a:p>
            <a:pPr marL="327025" indent="-327025" eaLnBrk="1" fontAlgn="auto" hangingPunct="1">
              <a:lnSpc>
                <a:spcPct val="150000"/>
              </a:lnSpc>
              <a:spcAft>
                <a:spcPts val="0"/>
              </a:spcAft>
              <a:buFont typeface="Wingdings"/>
              <a:buChar char=""/>
              <a:defRPr/>
            </a:pPr>
            <a:r>
              <a:rPr lang="zh-TW" altLang="en-US" sz="3200" dirty="0" smtClean="0">
                <a:latin typeface="微軟正黑體" pitchFamily="34" charset="-120"/>
              </a:rPr>
              <a:t>傳播途徑</a:t>
            </a:r>
            <a:r>
              <a:rPr lang="en-US" altLang="zh-TW" sz="3200" dirty="0" smtClean="0">
                <a:latin typeface="微軟正黑體" pitchFamily="34" charset="-120"/>
              </a:rPr>
              <a:t>(Route):</a:t>
            </a:r>
            <a:r>
              <a:rPr lang="zh-TW" altLang="en-US" sz="3200" dirty="0" smtClean="0">
                <a:latin typeface="微軟正黑體" pitchFamily="34" charset="-120"/>
              </a:rPr>
              <a:t>體液跟體液間的接觸</a:t>
            </a:r>
            <a:endParaRPr lang="en-US" altLang="zh-TW" sz="3200" dirty="0" smtClean="0">
              <a:latin typeface="微軟正黑體" pitchFamily="34" charset="-120"/>
            </a:endParaRPr>
          </a:p>
          <a:p>
            <a:pPr marL="327025" indent="-327025" eaLnBrk="1" fontAlgn="auto" hangingPunct="1">
              <a:lnSpc>
                <a:spcPct val="150000"/>
              </a:lnSpc>
              <a:spcAft>
                <a:spcPts val="0"/>
              </a:spcAft>
              <a:buFont typeface="Wingdings"/>
              <a:buNone/>
              <a:defRPr/>
            </a:pPr>
            <a:r>
              <a:rPr lang="en-US" altLang="zh-TW" sz="3200" dirty="0" smtClean="0">
                <a:latin typeface="微軟正黑體" pitchFamily="34" charset="-120"/>
              </a:rPr>
              <a:t>   </a:t>
            </a:r>
            <a:r>
              <a:rPr lang="zh-TW" altLang="en-US" sz="3200" dirty="0" smtClean="0">
                <a:latin typeface="微軟正黑體" pitchFamily="34" charset="-120"/>
              </a:rPr>
              <a:t>皮膚可有效阻隔</a:t>
            </a:r>
            <a:r>
              <a:rPr lang="en-US" altLang="zh-TW" sz="3200" dirty="0" smtClean="0">
                <a:latin typeface="微軟正黑體" pitchFamily="34" charset="-120"/>
              </a:rPr>
              <a:t>HIV</a:t>
            </a:r>
            <a:r>
              <a:rPr lang="zh-TW" altLang="en-US" sz="3200" dirty="0" smtClean="0">
                <a:latin typeface="微軟正黑體" pitchFamily="34" charset="-120"/>
              </a:rPr>
              <a:t>病毒，但若有傷口且接觸上述所說之體液將會導致病毒經由傷口進入血管</a:t>
            </a:r>
            <a:endParaRPr lang="en-US" altLang="zh-TW" sz="3200" dirty="0" smtClean="0">
              <a:latin typeface="微軟正黑體" pitchFamily="34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標題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r>
              <a:rPr lang="zh-TW" altLang="en-US" b="1" smtClean="0">
                <a:latin typeface="標楷體" pitchFamily="65" charset="-120"/>
              </a:rPr>
              <a:t>愛滋病毒感染之自然病程</a:t>
            </a:r>
            <a:endParaRPr lang="zh-TW" altLang="en-US" smtClean="0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F1D9D75F-5108-4416-B77A-415682E5B3BE}" type="slidenum">
              <a:rPr lang="en-US" altLang="zh-TW"/>
              <a:pPr>
                <a:defRPr/>
              </a:pPr>
              <a:t>11</a:t>
            </a:fld>
            <a:endParaRPr lang="en-US" altLang="zh-TW"/>
          </a:p>
        </p:txBody>
      </p:sp>
      <p:sp>
        <p:nvSpPr>
          <p:cNvPr id="19460" name="內容版面配置區 3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endParaRPr lang="zh-TW" altLang="en-US" smtClean="0"/>
          </a:p>
          <a:p>
            <a:pPr eaLnBrk="1" hangingPunct="1"/>
            <a:endParaRPr lang="zh-TW" altLang="en-US" smtClean="0"/>
          </a:p>
          <a:p>
            <a:pPr eaLnBrk="1" hangingPunct="1"/>
            <a:endParaRPr lang="zh-TW" altLang="en-US" smtClean="0"/>
          </a:p>
        </p:txBody>
      </p:sp>
      <p:graphicFrame>
        <p:nvGraphicFramePr>
          <p:cNvPr id="5" name="資料庫圖表 4"/>
          <p:cNvGraphicFramePr/>
          <p:nvPr/>
        </p:nvGraphicFramePr>
        <p:xfrm>
          <a:off x="611560" y="1556792"/>
          <a:ext cx="8352928" cy="51125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r>
              <a:rPr lang="zh-TW" altLang="en-US" b="1" smtClean="0"/>
              <a:t>愛滋病的治療</a:t>
            </a:r>
          </a:p>
        </p:txBody>
      </p:sp>
      <p:sp>
        <p:nvSpPr>
          <p:cNvPr id="4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807C9200-1BE7-4526-97E8-B65B3BDEB676}" type="slidenum">
              <a:rPr lang="en-US" altLang="zh-TW"/>
              <a:pPr>
                <a:defRPr/>
              </a:pPr>
              <a:t>12</a:t>
            </a:fld>
            <a:endParaRPr lang="en-US" altLang="zh-TW"/>
          </a:p>
        </p:txBody>
      </p:sp>
      <p:sp>
        <p:nvSpPr>
          <p:cNvPr id="20484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1370013" y="1827213"/>
            <a:ext cx="7313612" cy="4697412"/>
          </a:xfrm>
        </p:spPr>
        <p:txBody>
          <a:bodyPr/>
          <a:lstStyle/>
          <a:p>
            <a:pPr eaLnBrk="1" hangingPunct="1">
              <a:buFont typeface="Wingdings" pitchFamily="2" charset="2"/>
              <a:buChar char="p"/>
            </a:pPr>
            <a:r>
              <a:rPr lang="en-US" altLang="zh-TW" sz="3200" smtClean="0">
                <a:latin typeface="標楷體" pitchFamily="65" charset="-120"/>
              </a:rPr>
              <a:t>1996</a:t>
            </a:r>
            <a:r>
              <a:rPr lang="zh-TW" altLang="en-US" sz="3200" smtClean="0">
                <a:latin typeface="標楷體" pitchFamily="65" charset="-120"/>
              </a:rPr>
              <a:t>雞尾酒療法</a:t>
            </a:r>
            <a:r>
              <a:rPr lang="en-US" altLang="zh-TW" sz="3200" smtClean="0">
                <a:latin typeface="標楷體" pitchFamily="65" charset="-120"/>
              </a:rPr>
              <a:t>(</a:t>
            </a:r>
            <a:r>
              <a:rPr lang="zh-TW" altLang="en-US" sz="3200" smtClean="0">
                <a:latin typeface="標楷體" pitchFamily="65" charset="-120"/>
              </a:rPr>
              <a:t>抗愛滋病毒病法</a:t>
            </a:r>
            <a:r>
              <a:rPr lang="en-US" altLang="zh-TW" sz="3200" smtClean="0">
                <a:latin typeface="標楷體" pitchFamily="65" charset="-120"/>
              </a:rPr>
              <a:t>)</a:t>
            </a:r>
            <a:r>
              <a:rPr lang="zh-TW" altLang="en-US" sz="3200" smtClean="0">
                <a:latin typeface="標楷體" pitchFamily="65" charset="-120"/>
              </a:rPr>
              <a:t>引進台灣後，住院率、死亡率降低</a:t>
            </a:r>
          </a:p>
          <a:p>
            <a:pPr eaLnBrk="1" hangingPunct="1">
              <a:buFont typeface="Wingdings" pitchFamily="2" charset="2"/>
              <a:buChar char="p"/>
            </a:pPr>
            <a:endParaRPr lang="zh-TW" altLang="en-US" sz="3200" smtClean="0">
              <a:latin typeface="標楷體" pitchFamily="65" charset="-120"/>
            </a:endParaRPr>
          </a:p>
          <a:p>
            <a:pPr eaLnBrk="1" hangingPunct="1">
              <a:buFont typeface="Wingdings" pitchFamily="2" charset="2"/>
              <a:buChar char="p"/>
            </a:pPr>
            <a:r>
              <a:rPr lang="zh-TW" altLang="en-US" sz="3200" smtClean="0">
                <a:latin typeface="標楷體" pitchFamily="65" charset="-120"/>
              </a:rPr>
              <a:t>「慢性病」─增進生活品質</a:t>
            </a:r>
          </a:p>
          <a:p>
            <a:pPr eaLnBrk="1" hangingPunct="1">
              <a:buFont typeface="Wingdings" pitchFamily="2" charset="2"/>
              <a:buChar char="p"/>
            </a:pPr>
            <a:endParaRPr lang="zh-TW" altLang="en-US" sz="3200" smtClean="0">
              <a:latin typeface="標楷體" pitchFamily="65" charset="-120"/>
            </a:endParaRPr>
          </a:p>
          <a:p>
            <a:pPr eaLnBrk="1" hangingPunct="1">
              <a:buFont typeface="Wingdings" pitchFamily="2" charset="2"/>
              <a:buChar char="p"/>
            </a:pPr>
            <a:r>
              <a:rPr lang="zh-TW" altLang="en-US" sz="3200" smtClean="0">
                <a:latin typeface="標楷體" pitchFamily="65" charset="-120"/>
              </a:rPr>
              <a:t>目前台灣政府免費支付治療費用</a:t>
            </a:r>
          </a:p>
          <a:p>
            <a:pPr eaLnBrk="1" hangingPunct="1">
              <a:buFont typeface="Wingdings" pitchFamily="2" charset="2"/>
              <a:buChar char="p"/>
            </a:pPr>
            <a:endParaRPr lang="zh-TW" altLang="en-US" smtClean="0">
              <a:latin typeface="標楷體" pitchFamily="65" charset="-120"/>
            </a:endParaRPr>
          </a:p>
          <a:p>
            <a:pPr eaLnBrk="1" hangingPunct="1">
              <a:buFont typeface="Wingdings" pitchFamily="2" charset="2"/>
              <a:buNone/>
            </a:pPr>
            <a:endParaRPr lang="en-US" altLang="zh-TW" smtClean="0">
              <a:latin typeface="標楷體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smtClean="0"/>
              <a:t>愛滋價值澄清</a:t>
            </a:r>
          </a:p>
        </p:txBody>
      </p:sp>
      <p:sp>
        <p:nvSpPr>
          <p:cNvPr id="21507" name="投影片編號版面配置區 3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compatLnSpc="1">
            <a:prstTxWarp prst="textNoShape">
              <a:avLst/>
            </a:prstTxWarp>
          </a:bodyPr>
          <a:lstStyle/>
          <a:p>
            <a:r>
              <a:rPr lang="zh-TW" altLang="en-US" smtClean="0"/>
              <a:t>二</a:t>
            </a:r>
            <a:endParaRPr lang="en-US" altLang="zh-TW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標題 6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zh-TW" altLang="en-US" smtClean="0"/>
              <a:t>愛滋價值澄清</a:t>
            </a:r>
          </a:p>
        </p:txBody>
      </p:sp>
      <p:sp>
        <p:nvSpPr>
          <p:cNvPr id="8" name="內容版面配置區 7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r>
              <a:rPr lang="zh-TW" altLang="en-US" smtClean="0"/>
              <a:t>愛滋學生入學就讀，家長應不應該告知老師？</a:t>
            </a:r>
            <a:endParaRPr lang="en-US" altLang="zh-TW" smtClean="0"/>
          </a:p>
          <a:p>
            <a:endParaRPr lang="en-US" altLang="zh-TW" smtClean="0"/>
          </a:p>
          <a:p>
            <a:r>
              <a:rPr lang="zh-TW" altLang="en-US" smtClean="0"/>
              <a:t>愛滋學生入學就讀，應不應該告知同班同學？</a:t>
            </a:r>
            <a:endParaRPr lang="en-US" altLang="zh-TW" smtClean="0"/>
          </a:p>
          <a:p>
            <a:endParaRPr lang="en-US" altLang="zh-TW" smtClean="0"/>
          </a:p>
          <a:p>
            <a:r>
              <a:rPr lang="zh-TW" altLang="en-US" smtClean="0"/>
              <a:t>若我是愛滋老師，應不應該告知學校？</a:t>
            </a:r>
            <a:endParaRPr lang="en-US" altLang="zh-TW" smtClean="0"/>
          </a:p>
          <a:p>
            <a:endParaRPr lang="en-US" altLang="zh-TW" smtClean="0"/>
          </a:p>
          <a:p>
            <a:r>
              <a:rPr lang="zh-TW" altLang="en-US" smtClean="0"/>
              <a:t>若我是愛滋老師，應不應該告知學生？</a:t>
            </a:r>
            <a:endParaRPr lang="en-US" altLang="zh-TW" smtClean="0"/>
          </a:p>
          <a:p>
            <a:endParaRPr lang="en-US" altLang="zh-TW" smtClean="0"/>
          </a:p>
          <a:p>
            <a:endParaRPr lang="zh-TW" altLang="en-US" smtClean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2FB9EAA4-09DB-47E3-A899-938390ACCE51}" type="slidenum">
              <a:rPr lang="en-US" altLang="zh-TW" smtClean="0"/>
              <a:pPr>
                <a:defRPr/>
              </a:pPr>
              <a:t>14</a:t>
            </a:fld>
            <a:endParaRPr lang="en-US" altLang="zh-TW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627313" y="2349500"/>
            <a:ext cx="3789362" cy="677863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zh-TW" altLang="en-US" b="1" dirty="0" smtClean="0"/>
              <a:t>基本防護</a:t>
            </a:r>
            <a:r>
              <a:rPr lang="zh-TW" altLang="en-US" b="1" dirty="0"/>
              <a:t>教育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標題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r>
              <a:rPr lang="zh-TW" altLang="en-US" smtClean="0"/>
              <a:t>全面防護措施</a:t>
            </a:r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6FFAB69B-7F3A-46C8-B9FB-E53DFF23B45F}" type="slidenum">
              <a:rPr lang="en-US" altLang="zh-TW"/>
              <a:pPr>
                <a:defRPr/>
              </a:pPr>
              <a:t>16</a:t>
            </a:fld>
            <a:endParaRPr lang="en-US" altLang="zh-TW"/>
          </a:p>
        </p:txBody>
      </p:sp>
      <p:sp>
        <p:nvSpPr>
          <p:cNvPr id="24580" name="內容版面配置區 3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eaLnBrk="1" hangingPunct="1">
              <a:lnSpc>
                <a:spcPct val="150000"/>
              </a:lnSpc>
              <a:spcBef>
                <a:spcPct val="100000"/>
              </a:spcBef>
            </a:pPr>
            <a:r>
              <a:rPr lang="zh-TW" altLang="en-US" sz="2800" smtClean="0">
                <a:latin typeface="Times New Roman" pitchFamily="18" charset="0"/>
              </a:rPr>
              <a:t>根據美國 </a:t>
            </a:r>
            <a:r>
              <a:rPr lang="en-US" altLang="zh-TW" sz="2800" smtClean="0">
                <a:latin typeface="Times New Roman" pitchFamily="18" charset="0"/>
              </a:rPr>
              <a:t>CDC</a:t>
            </a:r>
            <a:r>
              <a:rPr lang="zh-TW" altLang="en-US" sz="2800" smtClean="0">
                <a:latin typeface="Times New Roman" pitchFamily="18" charset="0"/>
              </a:rPr>
              <a:t>於</a:t>
            </a:r>
            <a:r>
              <a:rPr lang="en-US" altLang="zh-TW" sz="2800" smtClean="0">
                <a:latin typeface="Times New Roman" pitchFamily="18" charset="0"/>
              </a:rPr>
              <a:t>1987</a:t>
            </a:r>
            <a:r>
              <a:rPr lang="zh-TW" altLang="en-US" sz="2800" smtClean="0">
                <a:latin typeface="Times New Roman" pitchFamily="18" charset="0"/>
              </a:rPr>
              <a:t>年提出的「全面防護措施」</a:t>
            </a:r>
            <a:r>
              <a:rPr lang="en-US" altLang="zh-TW" sz="2800" smtClean="0">
                <a:latin typeface="Times New Roman" pitchFamily="18" charset="0"/>
              </a:rPr>
              <a:t>(Universal Precaution)</a:t>
            </a:r>
            <a:r>
              <a:rPr lang="zh-TW" altLang="en-US" sz="2800" smtClean="0">
                <a:latin typeface="Times New Roman" pitchFamily="18" charset="0"/>
              </a:rPr>
              <a:t>為主，即是不管個人的健康情形，將所有的血液視為感染性物質 。</a:t>
            </a:r>
          </a:p>
          <a:p>
            <a:pPr eaLnBrk="1" hangingPunct="1">
              <a:lnSpc>
                <a:spcPct val="150000"/>
              </a:lnSpc>
              <a:spcBef>
                <a:spcPct val="100000"/>
              </a:spcBef>
            </a:pPr>
            <a:r>
              <a:rPr lang="zh-TW" altLang="en-US" sz="2800" smtClean="0">
                <a:latin typeface="Times New Roman" pitchFamily="18" charset="0"/>
              </a:rPr>
              <a:t>遵循此項規範，可以降低經由血液傳染的致病感染原如</a:t>
            </a:r>
            <a:r>
              <a:rPr lang="en-US" altLang="zh-TW" sz="2800" smtClean="0">
                <a:latin typeface="Times New Roman" pitchFamily="18" charset="0"/>
              </a:rPr>
              <a:t>HIV</a:t>
            </a:r>
            <a:r>
              <a:rPr lang="zh-TW" altLang="en-US" sz="2800" smtClean="0">
                <a:latin typeface="Times New Roman" pitchFamily="18" charset="0"/>
              </a:rPr>
              <a:t>、</a:t>
            </a:r>
            <a:r>
              <a:rPr lang="en-US" altLang="zh-TW" sz="2800" smtClean="0">
                <a:latin typeface="Times New Roman" pitchFamily="18" charset="0"/>
              </a:rPr>
              <a:t>B</a:t>
            </a:r>
            <a:r>
              <a:rPr lang="zh-TW" altLang="en-US" sz="2800" smtClean="0">
                <a:latin typeface="Times New Roman" pitchFamily="18" charset="0"/>
              </a:rPr>
              <a:t>型肝炎病毒與</a:t>
            </a:r>
            <a:r>
              <a:rPr lang="en-US" altLang="zh-TW" sz="2800" smtClean="0">
                <a:latin typeface="Times New Roman" pitchFamily="18" charset="0"/>
              </a:rPr>
              <a:t>C</a:t>
            </a:r>
            <a:r>
              <a:rPr lang="zh-TW" altLang="en-US" sz="2800" smtClean="0">
                <a:latin typeface="Times New Roman" pitchFamily="18" charset="0"/>
              </a:rPr>
              <a:t>型肝炎病毒的傳染。</a:t>
            </a:r>
          </a:p>
          <a:p>
            <a:pPr eaLnBrk="1" hangingPunct="1"/>
            <a:endParaRPr lang="zh-TW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zh-TW" altLang="en-US" dirty="0" smtClean="0"/>
              <a:t>基本防護不放空，生活保護真輕鬆</a:t>
            </a:r>
            <a:endParaRPr lang="zh-TW" altLang="en-US" dirty="0"/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sz="quarter" idx="1"/>
          </p:nvPr>
        </p:nvGraphicFramePr>
        <p:xfrm>
          <a:off x="612648" y="1600200"/>
          <a:ext cx="8153400" cy="4495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zh-TW" altLang="en-US" b="1" dirty="0" smtClean="0"/>
              <a:t>大家最常聽到的標準防護措施有</a:t>
            </a:r>
            <a:r>
              <a:rPr lang="en-US" altLang="zh-TW" b="1" dirty="0" smtClean="0"/>
              <a:t>…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612775" y="1773238"/>
            <a:ext cx="8153400" cy="4322762"/>
          </a:xfrm>
        </p:spPr>
        <p:txBody>
          <a:bodyPr>
            <a:normAutofit fontScale="85000" lnSpcReduction="20000"/>
          </a:bodyPr>
          <a:lstStyle/>
          <a:p>
            <a:pPr marL="320040" indent="-320040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r>
              <a:rPr lang="zh-TW" altLang="en-US" dirty="0" smtClean="0">
                <a:solidFill>
                  <a:srgbClr val="CC3300"/>
                </a:solidFill>
              </a:rPr>
              <a:t>洗手：</a:t>
            </a:r>
            <a:r>
              <a:rPr lang="zh-TW" altLang="en-US" dirty="0" smtClean="0"/>
              <a:t>不論是用餐前、如廁後、出外返家、照顧病人、進出醫院前後，都請洗手，維護自己跟他人的健</a:t>
            </a:r>
            <a:endParaRPr lang="en-US" altLang="zh-TW" dirty="0" smtClean="0"/>
          </a:p>
          <a:p>
            <a:pPr marL="320040" indent="-320040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endParaRPr lang="en-US" altLang="zh-TW" dirty="0" smtClean="0"/>
          </a:p>
          <a:p>
            <a:pPr marL="320040" indent="-320040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r>
              <a:rPr lang="zh-TW" altLang="en-US" dirty="0" smtClean="0">
                <a:solidFill>
                  <a:srgbClr val="CC3300"/>
                </a:solidFill>
              </a:rPr>
              <a:t>戴口罩：</a:t>
            </a:r>
            <a:r>
              <a:rPr lang="zh-TW" altLang="en-US" dirty="0" smtClean="0"/>
              <a:t>在流感季節及進出醫院的時候，請戴上口罩，避免感染。</a:t>
            </a:r>
          </a:p>
          <a:p>
            <a:pPr marL="320040" indent="-320040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endParaRPr lang="en-US" altLang="zh-TW" dirty="0" smtClean="0"/>
          </a:p>
          <a:p>
            <a:pPr marL="320040" indent="-320040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r>
              <a:rPr lang="zh-TW" altLang="en-US" dirty="0" smtClean="0">
                <a:solidFill>
                  <a:srgbClr val="CC3300"/>
                </a:solidFill>
              </a:rPr>
              <a:t>戴手套：</a:t>
            </a:r>
            <a:r>
              <a:rPr lang="zh-TW" altLang="en-US" dirty="0" smtClean="0"/>
              <a:t>醫療人員從事醫療工作或是一般人照顧處理病人傷口時，皆應穿戴手套，保持清潔，避免感染。並應於脫除手套後立即洗手，照顧不同患者應更換手套。</a:t>
            </a:r>
          </a:p>
          <a:p>
            <a:pPr marL="320040" indent="-320040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endParaRPr lang="en-US" altLang="zh-TW" dirty="0" smtClean="0"/>
          </a:p>
          <a:p>
            <a:pPr marL="320040" indent="-320040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r>
              <a:rPr lang="zh-TW" altLang="en-US" dirty="0" smtClean="0">
                <a:solidFill>
                  <a:srgbClr val="CC3300"/>
                </a:solidFill>
              </a:rPr>
              <a:t>隔離衣：</a:t>
            </a:r>
            <a:r>
              <a:rPr lang="zh-TW" altLang="en-US" dirty="0" smtClean="0"/>
              <a:t>醫療人員從事醫療工作，或病患家屬探訪病患時，應視情況穿著隔離衣，避免感染。</a:t>
            </a:r>
          </a:p>
          <a:p>
            <a:pPr marL="320040" indent="-320040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zh-TW" altLang="en-US" b="1" dirty="0" smtClean="0"/>
              <a:t>預防愛滋需採取的標準防護措施</a:t>
            </a:r>
            <a:r>
              <a:rPr lang="en-US" altLang="zh-TW" b="1" dirty="0" smtClean="0"/>
              <a:t>…</a:t>
            </a:r>
            <a:endParaRPr lang="zh-TW" altLang="en-US" dirty="0"/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sz="quarter" idx="1"/>
          </p:nvPr>
        </p:nvGraphicFramePr>
        <p:xfrm>
          <a:off x="251520" y="1600200"/>
          <a:ext cx="8892480" cy="50691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smtClean="0"/>
              <a:t>愛滋基礎知能</a:t>
            </a:r>
          </a:p>
        </p:txBody>
      </p:sp>
      <p:sp>
        <p:nvSpPr>
          <p:cNvPr id="10243" name="投影片編號版面配置區 3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compatLnSpc="1">
            <a:prstTxWarp prst="textNoShape">
              <a:avLst/>
            </a:prstTxWarp>
          </a:bodyPr>
          <a:lstStyle/>
          <a:p>
            <a:r>
              <a:rPr lang="zh-TW" altLang="en-US" smtClean="0"/>
              <a:t>一</a:t>
            </a:r>
            <a:endParaRPr lang="en-US" altLang="zh-TW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標題 1"/>
          <p:cNvSpPr>
            <a:spLocks noGrp="1"/>
          </p:cNvSpPr>
          <p:nvPr>
            <p:ph type="title"/>
          </p:nvPr>
        </p:nvSpPr>
        <p:spPr>
          <a:xfrm>
            <a:off x="612775" y="260350"/>
            <a:ext cx="8153400" cy="990600"/>
          </a:xfrm>
        </p:spPr>
        <p:txBody>
          <a:bodyPr/>
          <a:lstStyle/>
          <a:p>
            <a:pPr eaLnBrk="1" hangingPunct="1"/>
            <a:r>
              <a:rPr lang="zh-TW" altLang="en-US" sz="3200" b="1" smtClean="0"/>
              <a:t>與帕斯堤一起生活該注意些甚麼？</a:t>
            </a:r>
            <a:endParaRPr lang="zh-TW" altLang="en-US" sz="3200" smtClean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612775" y="1844675"/>
            <a:ext cx="8153400" cy="4251325"/>
          </a:xfrm>
        </p:spPr>
        <p:txBody>
          <a:bodyPr>
            <a:normAutofit lnSpcReduction="10000"/>
          </a:bodyPr>
          <a:lstStyle/>
          <a:p>
            <a:pPr marL="320040" indent="-320040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r>
              <a:rPr lang="zh-TW" altLang="en-US" dirty="0" smtClean="0"/>
              <a:t>帕斯堤的日常生活其實與一般人無異，一起工作、念書、娛樂、吃飯、喝飲料、游泳、泡溫泉等都不會造成傳染</a:t>
            </a:r>
            <a:endParaRPr lang="en-US" altLang="zh-TW" dirty="0" smtClean="0"/>
          </a:p>
          <a:p>
            <a:pPr marL="320040" indent="-320040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endParaRPr lang="en-US" altLang="zh-TW" dirty="0" smtClean="0"/>
          </a:p>
          <a:p>
            <a:pPr marL="320040" indent="-320040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r>
              <a:rPr lang="zh-TW" altLang="en-US" dirty="0" smtClean="0"/>
              <a:t>只需注意：在帕斯堤有受傷流血的情況下，加以謹慎處理即可</a:t>
            </a:r>
            <a:endParaRPr lang="en-US" altLang="zh-TW" dirty="0" smtClean="0"/>
          </a:p>
          <a:p>
            <a:pPr marL="320040" indent="-320040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endParaRPr lang="en-US" altLang="zh-TW" dirty="0" smtClean="0"/>
          </a:p>
          <a:p>
            <a:pPr marL="320040" indent="-320040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r>
              <a:rPr lang="zh-TW" altLang="en-US" dirty="0" smtClean="0"/>
              <a:t>基於避免感染及衛生的理由，不要共用刮鬍刀、牙刷等個人衛生用品</a:t>
            </a: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標題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r>
              <a:rPr lang="zh-TW" altLang="en-US" sz="3600" b="1" smtClean="0"/>
              <a:t>如果帕斯堤受傷流血，可以如何處理？</a:t>
            </a:r>
            <a:endParaRPr lang="zh-TW" altLang="en-US" sz="3600" smtClean="0"/>
          </a:p>
        </p:txBody>
      </p:sp>
      <p:sp>
        <p:nvSpPr>
          <p:cNvPr id="29699" name="內容版面配置區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781550"/>
          </a:xfrm>
        </p:spPr>
        <p:txBody>
          <a:bodyPr/>
          <a:lstStyle/>
          <a:p>
            <a:pPr eaLnBrk="1" hangingPunct="1"/>
            <a:r>
              <a:rPr lang="zh-TW" altLang="en-US" sz="1400" b="1" smtClean="0"/>
              <a:t>先評估</a:t>
            </a:r>
            <a:endParaRPr lang="en-US" altLang="zh-TW" sz="1400" b="1" smtClean="0"/>
          </a:p>
          <a:p>
            <a:pPr lvl="1" eaLnBrk="1" hangingPunct="1"/>
            <a:r>
              <a:rPr lang="zh-TW" altLang="en-US" sz="1300" smtClean="0"/>
              <a:t>傷口的大小？</a:t>
            </a:r>
          </a:p>
          <a:p>
            <a:pPr lvl="1" eaLnBrk="1" hangingPunct="1"/>
            <a:r>
              <a:rPr lang="zh-TW" altLang="en-US" sz="1300" smtClean="0"/>
              <a:t>有無流血？</a:t>
            </a:r>
            <a:endParaRPr lang="en-US" altLang="zh-TW" sz="1300" smtClean="0"/>
          </a:p>
          <a:p>
            <a:pPr lvl="1" eaLnBrk="1" hangingPunct="1"/>
            <a:r>
              <a:rPr lang="zh-TW" altLang="en-US" sz="1300" smtClean="0"/>
              <a:t>在場有其他人同時受傷嗎？</a:t>
            </a:r>
          </a:p>
          <a:p>
            <a:pPr lvl="1" eaLnBrk="1" hangingPunct="1"/>
            <a:r>
              <a:rPr lang="zh-TW" altLang="en-US" sz="1300" smtClean="0"/>
              <a:t>帕斯堤跟對方有無血液交換的機會嗎？</a:t>
            </a:r>
          </a:p>
          <a:p>
            <a:pPr eaLnBrk="1" hangingPunct="1"/>
            <a:endParaRPr lang="en-US" altLang="zh-TW" sz="1300" smtClean="0"/>
          </a:p>
          <a:p>
            <a:pPr eaLnBrk="1" hangingPunct="1"/>
            <a:r>
              <a:rPr lang="zh-TW" altLang="en-US" sz="1400" b="1" smtClean="0"/>
              <a:t>後處理</a:t>
            </a:r>
          </a:p>
          <a:p>
            <a:pPr lvl="1" eaLnBrk="1" hangingPunct="1"/>
            <a:r>
              <a:rPr lang="zh-TW" altLang="en-US" sz="1300" smtClean="0"/>
              <a:t>避免徒手觸摸傷口或直接接觸血液。</a:t>
            </a:r>
          </a:p>
          <a:p>
            <a:pPr lvl="1" eaLnBrk="1" hangingPunct="1"/>
            <a:r>
              <a:rPr lang="zh-TW" altLang="en-US" sz="1300" smtClean="0"/>
              <a:t>若為刺穿皮膚的傷口、眼睛或其他黏膜表面，應用水或生理食鹽水沖洗</a:t>
            </a:r>
            <a:r>
              <a:rPr lang="en-US" altLang="zh-TW" sz="1300" smtClean="0"/>
              <a:t>15</a:t>
            </a:r>
            <a:r>
              <a:rPr lang="zh-TW" altLang="en-US" sz="1300" smtClean="0"/>
              <a:t>分鐘。</a:t>
            </a:r>
          </a:p>
          <a:p>
            <a:pPr lvl="1" eaLnBrk="1" hangingPunct="1"/>
            <a:r>
              <a:rPr lang="zh-TW" altLang="en-US" sz="1300" smtClean="0"/>
              <a:t>塗上含碘的消毒水，止血後進行妥善的包紮。</a:t>
            </a:r>
          </a:p>
          <a:p>
            <a:pPr lvl="1" eaLnBrk="1" hangingPunct="1"/>
            <a:r>
              <a:rPr lang="zh-TW" altLang="en-US" sz="1300" smtClean="0"/>
              <a:t>若情況嚴重，請至醫院進行診治。</a:t>
            </a:r>
          </a:p>
          <a:p>
            <a:pPr lvl="1" eaLnBrk="1" hangingPunct="1"/>
            <a:r>
              <a:rPr lang="zh-TW" altLang="en-US" sz="1300" smtClean="0"/>
              <a:t>擠壓傷口範圍，使少量血液流出，再以清水及肥皂清洗。</a:t>
            </a:r>
            <a:endParaRPr lang="en-US" altLang="zh-TW" sz="1300" smtClean="0"/>
          </a:p>
          <a:p>
            <a:pPr lvl="1" eaLnBrk="1" hangingPunct="1"/>
            <a:r>
              <a:rPr lang="zh-TW" altLang="en-US" sz="1300" smtClean="0"/>
              <a:t>持續流血之傷口，應進行止血及包紮外，儘速送往就近的醫院治療。</a:t>
            </a:r>
          </a:p>
          <a:p>
            <a:pPr lvl="1" eaLnBrk="1" hangingPunct="1"/>
            <a:r>
              <a:rPr lang="zh-TW" altLang="en-US" sz="1300" smtClean="0"/>
              <a:t>將被傷者血液汙染過的地方，以家用漂白水跟清水徹底清洗。</a:t>
            </a:r>
          </a:p>
          <a:p>
            <a:pPr lvl="1" eaLnBrk="1" hangingPunct="1"/>
            <a:r>
              <a:rPr lang="zh-TW" altLang="en-US" sz="1300" smtClean="0"/>
              <a:t>沾染帕斯堤血液、體液的敷料、棉花、紗布等，請使用雙重塑膠袋封妥後丟棄。</a:t>
            </a:r>
          </a:p>
          <a:p>
            <a:pPr lvl="1" eaLnBrk="1" hangingPunct="1"/>
            <a:r>
              <a:rPr lang="zh-TW" altLang="en-US" sz="1300" smtClean="0"/>
              <a:t>若有與帕斯堤血液交換的情形，請進行定期追蹤，排除感染。若經評估有需要，即施行預防性投藥。</a:t>
            </a:r>
          </a:p>
          <a:p>
            <a:pPr lvl="1" eaLnBrk="1" hangingPunct="1"/>
            <a:r>
              <a:rPr lang="zh-TW" altLang="en-US" sz="1300" smtClean="0"/>
              <a:t>沾染血液的物品應密封後丟棄，無法丟棄者應充分清洗，並洗淨雙手，並提醒對方避免接觸到血液。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標題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r>
              <a:rPr lang="zh-TW" altLang="en-US" sz="3200" b="1" smtClean="0"/>
              <a:t>日常生活中，若物品碰觸到帕斯堤血液、體液，可以如何處理？</a:t>
            </a:r>
            <a:endParaRPr lang="zh-TW" altLang="en-US" sz="3200" smtClean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612775" y="1844675"/>
            <a:ext cx="8153400" cy="4251325"/>
          </a:xfrm>
        </p:spPr>
        <p:txBody>
          <a:bodyPr>
            <a:normAutofit fontScale="70000" lnSpcReduction="20000"/>
          </a:bodyPr>
          <a:lstStyle/>
          <a:p>
            <a:pPr marL="320040" indent="-320040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r>
              <a:rPr lang="en-US" altLang="zh-TW" dirty="0" smtClean="0"/>
              <a:t>HIV</a:t>
            </a:r>
            <a:r>
              <a:rPr lang="zh-TW" altLang="en-US" dirty="0" smtClean="0"/>
              <a:t>愛滋病毒是目前所知世界上最脆弱的病毒之一，運用各種物理及化學方法即可輕易將其破壞，</a:t>
            </a:r>
            <a:r>
              <a:rPr lang="zh-TW" altLang="en-US" dirty="0" smtClean="0">
                <a:solidFill>
                  <a:srgbClr val="CC3300"/>
                </a:solidFill>
              </a:rPr>
              <a:t>例如使用漂白水、酒精或是加熱煮沸高溫殺菌</a:t>
            </a:r>
            <a:r>
              <a:rPr lang="zh-TW" altLang="en-US" dirty="0" smtClean="0"/>
              <a:t>。</a:t>
            </a:r>
          </a:p>
          <a:p>
            <a:pPr marL="320040" indent="-320040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endParaRPr lang="zh-TW" altLang="en-US" dirty="0" smtClean="0"/>
          </a:p>
          <a:p>
            <a:pPr marL="320040" indent="-320040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r>
              <a:rPr lang="zh-TW" altLang="en-US" dirty="0" smtClean="0"/>
              <a:t>若是有接觸到大量帕斯堤血液、體液</a:t>
            </a:r>
            <a:r>
              <a:rPr lang="en-US" altLang="zh-TW" dirty="0" smtClean="0"/>
              <a:t>(</a:t>
            </a:r>
            <a:r>
              <a:rPr lang="zh-TW" altLang="en-US" dirty="0" smtClean="0"/>
              <a:t>主要是精液、前列腺液、陰道分泌物</a:t>
            </a:r>
            <a:r>
              <a:rPr lang="en-US" altLang="zh-TW" dirty="0" smtClean="0"/>
              <a:t>)</a:t>
            </a:r>
            <a:r>
              <a:rPr lang="zh-TW" altLang="en-US" dirty="0" smtClean="0"/>
              <a:t>的衣物、被單，</a:t>
            </a:r>
            <a:r>
              <a:rPr lang="zh-TW" altLang="en-US" dirty="0" smtClean="0">
                <a:solidFill>
                  <a:srgbClr val="CC3300"/>
                </a:solidFill>
              </a:rPr>
              <a:t>可以使用攝氏</a:t>
            </a:r>
            <a:r>
              <a:rPr lang="en-US" altLang="zh-TW" dirty="0" smtClean="0">
                <a:solidFill>
                  <a:srgbClr val="CC3300"/>
                </a:solidFill>
              </a:rPr>
              <a:t>71</a:t>
            </a:r>
            <a:r>
              <a:rPr lang="zh-TW" altLang="en-US" dirty="0" smtClean="0">
                <a:solidFill>
                  <a:srgbClr val="CC3300"/>
                </a:solidFill>
              </a:rPr>
              <a:t>度的熱肥皂水清洗</a:t>
            </a:r>
            <a:r>
              <a:rPr lang="en-US" altLang="zh-TW" dirty="0" smtClean="0">
                <a:solidFill>
                  <a:srgbClr val="CC3300"/>
                </a:solidFill>
              </a:rPr>
              <a:t>25</a:t>
            </a:r>
            <a:r>
              <a:rPr lang="zh-TW" altLang="en-US" dirty="0" smtClean="0">
                <a:solidFill>
                  <a:srgbClr val="CC3300"/>
                </a:solidFill>
              </a:rPr>
              <a:t>分鐘，如果是低於</a:t>
            </a:r>
            <a:r>
              <a:rPr lang="en-US" altLang="zh-TW" dirty="0" smtClean="0">
                <a:solidFill>
                  <a:srgbClr val="CC3300"/>
                </a:solidFill>
              </a:rPr>
              <a:t>70</a:t>
            </a:r>
            <a:r>
              <a:rPr lang="zh-TW" altLang="en-US" dirty="0" smtClean="0">
                <a:solidFill>
                  <a:srgbClr val="CC3300"/>
                </a:solidFill>
              </a:rPr>
              <a:t>度以下，則需用漂白水先泡一小時再清洗</a:t>
            </a:r>
            <a:r>
              <a:rPr lang="zh-TW" altLang="en-US" dirty="0" smtClean="0"/>
              <a:t>。</a:t>
            </a:r>
          </a:p>
          <a:p>
            <a:pPr marL="320040" indent="-320040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zh-TW" altLang="en-US" dirty="0" smtClean="0"/>
              <a:t> </a:t>
            </a:r>
          </a:p>
          <a:p>
            <a:pPr marL="320040" indent="-320040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r>
              <a:rPr lang="zh-TW" altLang="en-US" dirty="0" smtClean="0"/>
              <a:t>帕斯堤的餐具也不需要特別準備或是隔離，以一般方式清潔即可。若仍擔心，</a:t>
            </a:r>
            <a:r>
              <a:rPr lang="zh-TW" altLang="en-US" dirty="0" smtClean="0">
                <a:solidFill>
                  <a:srgbClr val="CC3300"/>
                </a:solidFill>
              </a:rPr>
              <a:t>加溫至攝氏</a:t>
            </a:r>
            <a:r>
              <a:rPr lang="en-US" altLang="zh-TW" dirty="0" smtClean="0">
                <a:solidFill>
                  <a:srgbClr val="CC3300"/>
                </a:solidFill>
              </a:rPr>
              <a:t>56</a:t>
            </a:r>
            <a:r>
              <a:rPr lang="zh-TW" altLang="en-US" dirty="0" smtClean="0">
                <a:solidFill>
                  <a:srgbClr val="CC3300"/>
                </a:solidFill>
              </a:rPr>
              <a:t>度持續</a:t>
            </a:r>
            <a:r>
              <a:rPr lang="en-US" altLang="zh-TW" dirty="0" smtClean="0">
                <a:solidFill>
                  <a:srgbClr val="CC3300"/>
                </a:solidFill>
              </a:rPr>
              <a:t>30</a:t>
            </a:r>
            <a:r>
              <a:rPr lang="zh-TW" altLang="en-US" dirty="0" smtClean="0">
                <a:solidFill>
                  <a:srgbClr val="CC3300"/>
                </a:solidFill>
              </a:rPr>
              <a:t>分鐘即可殺菌</a:t>
            </a:r>
            <a:r>
              <a:rPr lang="zh-TW" altLang="en-US" dirty="0" smtClean="0"/>
              <a:t>。</a:t>
            </a:r>
          </a:p>
          <a:p>
            <a:pPr marL="320040" indent="-320040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zh-TW" altLang="en-US" dirty="0" smtClean="0"/>
              <a:t> </a:t>
            </a:r>
          </a:p>
          <a:p>
            <a:pPr marL="320040" indent="-320040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r>
              <a:rPr lang="zh-TW" altLang="en-US" dirty="0" smtClean="0"/>
              <a:t>若是生活環境碰觸到帕斯堤的血液、體液，使用布塊或厚紙巾，</a:t>
            </a:r>
            <a:r>
              <a:rPr lang="zh-TW" altLang="en-US" dirty="0" smtClean="0">
                <a:solidFill>
                  <a:srgbClr val="CC3300"/>
                </a:solidFill>
              </a:rPr>
              <a:t>搭配稀釋</a:t>
            </a:r>
            <a:r>
              <a:rPr lang="en-US" altLang="zh-TW" dirty="0" smtClean="0">
                <a:solidFill>
                  <a:srgbClr val="CC3300"/>
                </a:solidFill>
              </a:rPr>
              <a:t>5</a:t>
            </a:r>
            <a:r>
              <a:rPr lang="zh-TW" altLang="en-US" dirty="0" smtClean="0">
                <a:solidFill>
                  <a:srgbClr val="CC3300"/>
                </a:solidFill>
              </a:rPr>
              <a:t>倍至</a:t>
            </a:r>
            <a:r>
              <a:rPr lang="en-US" altLang="zh-TW" dirty="0" smtClean="0">
                <a:solidFill>
                  <a:srgbClr val="CC3300"/>
                </a:solidFill>
              </a:rPr>
              <a:t>10</a:t>
            </a:r>
            <a:r>
              <a:rPr lang="zh-TW" altLang="en-US" dirty="0" smtClean="0">
                <a:solidFill>
                  <a:srgbClr val="CC3300"/>
                </a:solidFill>
              </a:rPr>
              <a:t>倍後的家用漂白水加以清潔消毒，布塊或厚紙巾請丟棄</a:t>
            </a:r>
            <a:r>
              <a:rPr lang="zh-TW" altLang="en-US" dirty="0" smtClean="0"/>
              <a:t>。再以一般清潔方式清潔即可。</a:t>
            </a:r>
          </a:p>
          <a:p>
            <a:pPr marL="320040" indent="-320040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標題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r>
              <a:rPr lang="zh-TW" altLang="en-US" sz="3600" b="1" smtClean="0"/>
              <a:t>帕斯堤使用過的醫療用品該如何處理？</a:t>
            </a:r>
            <a:endParaRPr lang="zh-TW" altLang="en-US" sz="3600" smtClean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>
            <a:normAutofit fontScale="92500" lnSpcReduction="10000"/>
          </a:bodyPr>
          <a:lstStyle/>
          <a:p>
            <a:pPr marL="320040" indent="-320040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r>
              <a:rPr lang="zh-TW" altLang="en-US" dirty="0" smtClean="0"/>
              <a:t>如果是帕斯堤使用過的醫療用品，屬於拋棄式的用品。</a:t>
            </a:r>
            <a:r>
              <a:rPr lang="zh-TW" altLang="en-US" dirty="0" smtClean="0">
                <a:solidFill>
                  <a:srgbClr val="CC3300"/>
                </a:solidFill>
              </a:rPr>
              <a:t>用完即丟，若無法焚化，建議先與高壓蒸氣滅菌後丟棄</a:t>
            </a:r>
            <a:endParaRPr lang="zh-TW" altLang="en-US" dirty="0" smtClean="0"/>
          </a:p>
          <a:p>
            <a:pPr marL="320040" indent="-320040" eaLnBrk="1" fontAlgn="auto" hangingPunct="1">
              <a:spcAft>
                <a:spcPts val="0"/>
              </a:spcAft>
              <a:buFont typeface="Wingdings"/>
              <a:buNone/>
              <a:defRPr/>
            </a:pPr>
            <a:endParaRPr lang="zh-TW" altLang="en-US" dirty="0" smtClean="0"/>
          </a:p>
          <a:p>
            <a:pPr marL="320040" indent="-320040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r>
              <a:rPr lang="zh-TW" altLang="en-US" dirty="0" smtClean="0"/>
              <a:t>若為重複使用的醫療器材，</a:t>
            </a:r>
            <a:r>
              <a:rPr lang="zh-TW" altLang="en-US" dirty="0" smtClean="0">
                <a:solidFill>
                  <a:srgbClr val="CC3300"/>
                </a:solidFill>
              </a:rPr>
              <a:t>須落實消毒程序</a:t>
            </a:r>
            <a:r>
              <a:rPr lang="zh-TW" altLang="en-US" dirty="0" smtClean="0"/>
              <a:t>，以高壓蒸氣、氧化乙烯氣體或化學藥劑再去除血液、體液後進行消毒滅菌的程序，但</a:t>
            </a:r>
            <a:r>
              <a:rPr lang="zh-TW" altLang="en-US" dirty="0" smtClean="0">
                <a:solidFill>
                  <a:srgbClr val="CC3300"/>
                </a:solidFill>
              </a:rPr>
              <a:t>請與一般病人消毒分開進行</a:t>
            </a:r>
            <a:r>
              <a:rPr lang="zh-TW" altLang="en-US" dirty="0" smtClean="0"/>
              <a:t>。</a:t>
            </a:r>
            <a:br>
              <a:rPr lang="zh-TW" altLang="en-US" dirty="0" smtClean="0"/>
            </a:br>
            <a:r>
              <a:rPr lang="zh-TW" altLang="en-US" dirty="0" smtClean="0"/>
              <a:t> </a:t>
            </a:r>
          </a:p>
          <a:p>
            <a:pPr marL="320040" indent="-320040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r>
              <a:rPr lang="zh-TW" altLang="en-US" b="1" dirty="0" smtClean="0">
                <a:solidFill>
                  <a:srgbClr val="CC3300"/>
                </a:solidFill>
              </a:rPr>
              <a:t>目前台灣醫療相當進步，器材都有經過消毒程序，就診時不需過度擔心</a:t>
            </a:r>
            <a:r>
              <a:rPr lang="zh-TW" altLang="en-US" dirty="0" smtClean="0"/>
              <a:t>。</a:t>
            </a:r>
          </a:p>
          <a:p>
            <a:pPr marL="320040" indent="-320040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標題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r>
              <a:rPr lang="zh-TW" altLang="en-US" smtClean="0"/>
              <a:t>再複習一次</a:t>
            </a:r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sz="quarter" idx="1"/>
          </p:nvPr>
        </p:nvGraphicFramePr>
        <p:xfrm>
          <a:off x="611560" y="1916832"/>
          <a:ext cx="8153400" cy="4495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r>
              <a:rPr lang="zh-TW" altLang="en-US" smtClean="0"/>
              <a:t>若有傷口接觸愛滋感染者的血液</a:t>
            </a:r>
          </a:p>
        </p:txBody>
      </p:sp>
      <p:sp>
        <p:nvSpPr>
          <p:cNvPr id="4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FEBB9D07-1736-482B-BDA8-D9B0C1D043CC}" type="slidenum">
              <a:rPr lang="en-US" altLang="zh-TW"/>
              <a:pPr>
                <a:defRPr/>
              </a:pPr>
              <a:t>25</a:t>
            </a:fld>
            <a:endParaRPr lang="en-US" altLang="zh-TW"/>
          </a:p>
        </p:txBody>
      </p:sp>
      <p:graphicFrame>
        <p:nvGraphicFramePr>
          <p:cNvPr id="8" name="內容版面配置區 7"/>
          <p:cNvGraphicFramePr>
            <a:graphicFrameLocks noGrp="1"/>
          </p:cNvGraphicFramePr>
          <p:nvPr>
            <p:ph sz="quarter" idx="1"/>
          </p:nvPr>
        </p:nvGraphicFramePr>
        <p:xfrm>
          <a:off x="755650" y="1628800"/>
          <a:ext cx="8064822" cy="49688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4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276600" y="1916113"/>
            <a:ext cx="3894138" cy="1444625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zh-TW" altLang="en-US" dirty="0"/>
              <a:t>狀況討論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r>
              <a:rPr lang="zh-TW" altLang="en-US" sz="3800" smtClean="0"/>
              <a:t>擔心的事</a:t>
            </a:r>
          </a:p>
        </p:txBody>
      </p:sp>
      <p:sp>
        <p:nvSpPr>
          <p:cNvPr id="4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5008E074-7078-4047-8C39-A41309538ED3}" type="slidenum">
              <a:rPr lang="en-US" altLang="zh-TW"/>
              <a:pPr>
                <a:defRPr/>
              </a:pPr>
              <a:t>27</a:t>
            </a:fld>
            <a:endParaRPr lang="en-US" altLang="zh-TW"/>
          </a:p>
        </p:txBody>
      </p:sp>
      <p:graphicFrame>
        <p:nvGraphicFramePr>
          <p:cNvPr id="7" name="內容版面配置區 6"/>
          <p:cNvGraphicFramePr>
            <a:graphicFrameLocks noGrp="1"/>
          </p:cNvGraphicFramePr>
          <p:nvPr>
            <p:ph sz="quarter" idx="1"/>
          </p:nvPr>
        </p:nvGraphicFramePr>
        <p:xfrm>
          <a:off x="611560" y="1628800"/>
          <a:ext cx="8352928" cy="49685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r>
              <a:rPr lang="zh-TW" altLang="en-US" smtClean="0"/>
              <a:t>應有之觀念 </a:t>
            </a:r>
          </a:p>
        </p:txBody>
      </p:sp>
      <p:sp>
        <p:nvSpPr>
          <p:cNvPr id="4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66CC1E65-E011-417A-A7D9-C13B4BF64BE2}" type="slidenum">
              <a:rPr lang="en-US" altLang="zh-TW"/>
              <a:pPr>
                <a:defRPr/>
              </a:pPr>
              <a:t>28</a:t>
            </a:fld>
            <a:endParaRPr lang="en-US" altLang="zh-TW"/>
          </a:p>
        </p:txBody>
      </p:sp>
      <p:sp>
        <p:nvSpPr>
          <p:cNvPr id="26829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11188" y="1700213"/>
            <a:ext cx="7632700" cy="4681537"/>
          </a:xfrm>
        </p:spPr>
        <p:txBody>
          <a:bodyPr>
            <a:normAutofit fontScale="92500"/>
          </a:bodyPr>
          <a:lstStyle/>
          <a:p>
            <a:pPr marL="812800" indent="-812800" eaLnBrk="1" fontAlgn="auto" hangingPunct="1">
              <a:lnSpc>
                <a:spcPct val="150000"/>
              </a:lnSpc>
              <a:spcAft>
                <a:spcPts val="0"/>
              </a:spcAft>
              <a:buFont typeface="Wingdings"/>
              <a:buChar char=""/>
              <a:defRPr/>
            </a:pPr>
            <a:r>
              <a:rPr lang="zh-TW" altLang="en-US" sz="3000" dirty="0"/>
              <a:t>只有血液與含血之體液、精液與陰道分泌物有傳染性，而且這些物質要直接進到血液裡</a:t>
            </a:r>
            <a:r>
              <a:rPr lang="en-US" altLang="zh-TW" sz="3000" dirty="0"/>
              <a:t>(</a:t>
            </a:r>
            <a:r>
              <a:rPr lang="zh-TW" altLang="en-US" sz="3000" dirty="0"/>
              <a:t>例如經由皮膚傷口</a:t>
            </a:r>
            <a:r>
              <a:rPr lang="en-US" altLang="zh-TW" sz="3000" dirty="0"/>
              <a:t>)</a:t>
            </a:r>
            <a:r>
              <a:rPr lang="zh-TW" altLang="en-US" sz="3000" dirty="0"/>
              <a:t>，才會被</a:t>
            </a:r>
            <a:r>
              <a:rPr lang="en-US" altLang="zh-TW" sz="3000" dirty="0"/>
              <a:t>HIV</a:t>
            </a:r>
            <a:r>
              <a:rPr lang="zh-TW" altLang="en-US" sz="3000" dirty="0"/>
              <a:t>感染。一般的接觸是沒有受感染的危險性。</a:t>
            </a:r>
          </a:p>
          <a:p>
            <a:pPr marL="812800" indent="-812800" eaLnBrk="1" fontAlgn="auto" hangingPunct="1">
              <a:lnSpc>
                <a:spcPct val="150000"/>
              </a:lnSpc>
              <a:spcBef>
                <a:spcPct val="80000"/>
              </a:spcBef>
              <a:spcAft>
                <a:spcPts val="0"/>
              </a:spcAft>
              <a:buFont typeface="Wingdings"/>
              <a:buChar char=""/>
              <a:defRPr/>
            </a:pPr>
            <a:r>
              <a:rPr lang="zh-TW" altLang="en-US" sz="3000" dirty="0"/>
              <a:t>在照顧服務時，遵照</a:t>
            </a:r>
            <a:r>
              <a:rPr lang="zh-TW" altLang="en-US" sz="3000" dirty="0" smtClean="0"/>
              <a:t>「基本防護</a:t>
            </a:r>
            <a:r>
              <a:rPr lang="zh-TW" altLang="en-US" sz="3000" dirty="0"/>
              <a:t>措施」的原則，才可以得到最好的保護。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173163" y="-7938"/>
            <a:ext cx="7772400" cy="2286001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zh-TW" altLang="en-US">
                <a:latin typeface="標楷體" pitchFamily="65" charset="-120"/>
              </a:rPr>
              <a:t>謝謝</a:t>
            </a:r>
            <a:br>
              <a:rPr lang="zh-TW" altLang="en-US">
                <a:latin typeface="標楷體" pitchFamily="65" charset="-120"/>
              </a:rPr>
            </a:br>
            <a:endParaRPr lang="zh-TW" altLang="en-US">
              <a:latin typeface="標楷體" pitchFamily="65" charset="-120"/>
            </a:endParaRP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339975" y="2997200"/>
            <a:ext cx="6230938" cy="2663825"/>
          </a:xfrm>
        </p:spPr>
        <p:txBody>
          <a:bodyPr/>
          <a:lstStyle/>
          <a:p>
            <a:pPr eaLnBrk="1" hangingPunct="1"/>
            <a:r>
              <a:rPr lang="zh-TW" altLang="en-US" sz="2000" smtClean="0"/>
              <a:t>露德協會─台中辦公室</a:t>
            </a:r>
          </a:p>
          <a:p>
            <a:pPr eaLnBrk="1" hangingPunct="1"/>
            <a:endParaRPr lang="zh-TW" altLang="en-US" sz="2000" smtClean="0"/>
          </a:p>
          <a:p>
            <a:pPr eaLnBrk="1" hangingPunct="1"/>
            <a:r>
              <a:rPr lang="zh-TW" altLang="en-US" sz="2000" smtClean="0"/>
              <a:t>台中市綠川東街</a:t>
            </a:r>
            <a:r>
              <a:rPr lang="en-US" altLang="zh-TW" sz="2000" smtClean="0"/>
              <a:t>32</a:t>
            </a:r>
            <a:r>
              <a:rPr lang="zh-TW" altLang="en-US" sz="2000" smtClean="0"/>
              <a:t>號</a:t>
            </a:r>
            <a:r>
              <a:rPr lang="en-US" altLang="zh-TW" sz="2000" smtClean="0"/>
              <a:t>12</a:t>
            </a:r>
            <a:r>
              <a:rPr lang="zh-TW" altLang="en-US" sz="2000" smtClean="0"/>
              <a:t>樓之</a:t>
            </a:r>
            <a:r>
              <a:rPr lang="en-US" altLang="zh-TW" sz="2000" smtClean="0"/>
              <a:t>11</a:t>
            </a:r>
          </a:p>
          <a:p>
            <a:pPr eaLnBrk="1" hangingPunct="1"/>
            <a:r>
              <a:rPr lang="en-US" altLang="zh-TW" sz="2000" smtClean="0">
                <a:hlinkClick r:id="rId2"/>
              </a:rPr>
              <a:t>http://lourdes.org.tw</a:t>
            </a:r>
            <a:endParaRPr lang="en-US" altLang="zh-TW" sz="2000" smtClean="0"/>
          </a:p>
          <a:p>
            <a:pPr eaLnBrk="1" hangingPunct="1"/>
            <a:r>
              <a:rPr lang="en-US" altLang="zh-TW" sz="2000" smtClean="0"/>
              <a:t>lourdes@ms42.hinet.net</a:t>
            </a:r>
          </a:p>
          <a:p>
            <a:pPr eaLnBrk="1" hangingPunct="1"/>
            <a:r>
              <a:rPr lang="zh-TW" altLang="en-US" sz="2000" smtClean="0"/>
              <a:t>電話  </a:t>
            </a:r>
            <a:r>
              <a:rPr lang="en-US" altLang="zh-TW" sz="2000" smtClean="0"/>
              <a:t>(04)22295550 </a:t>
            </a:r>
            <a:r>
              <a:rPr lang="zh-TW" altLang="en-US" sz="2000" smtClean="0"/>
              <a:t>傳真</a:t>
            </a:r>
            <a:r>
              <a:rPr lang="en-US" altLang="zh-TW" sz="2000" smtClean="0"/>
              <a:t>(04)222295607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333375"/>
            <a:ext cx="5400675" cy="927100"/>
          </a:xfrm>
          <a:noFill/>
        </p:spPr>
        <p:txBody>
          <a:bodyPr/>
          <a:lstStyle/>
          <a:p>
            <a:pPr eaLnBrk="1" hangingPunct="1"/>
            <a:r>
              <a:rPr lang="zh-TW" altLang="en-US" sz="4000" b="1" smtClean="0">
                <a:latin typeface="標楷體" pitchFamily="65" charset="-120"/>
              </a:rPr>
              <a:t>什麼是愛滋病</a:t>
            </a:r>
            <a:r>
              <a:rPr lang="en-US" altLang="zh-TW" sz="4000" b="1" smtClean="0">
                <a:latin typeface="標楷體" pitchFamily="65" charset="-120"/>
              </a:rPr>
              <a:t>?</a:t>
            </a:r>
          </a:p>
        </p:txBody>
      </p:sp>
      <p:sp>
        <p:nvSpPr>
          <p:cNvPr id="5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6C393B0B-4B40-4566-950F-4AF188E99533}" type="slidenum">
              <a:rPr lang="en-US" altLang="zh-TW"/>
              <a:pPr>
                <a:defRPr/>
              </a:pPr>
              <a:t>3</a:t>
            </a:fld>
            <a:endParaRPr lang="en-US" altLang="zh-TW"/>
          </a:p>
        </p:txBody>
      </p:sp>
      <p:sp>
        <p:nvSpPr>
          <p:cNvPr id="21197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900113" y="1989138"/>
            <a:ext cx="5400675" cy="4103687"/>
          </a:xfrm>
        </p:spPr>
        <p:txBody>
          <a:bodyPr>
            <a:normAutofit/>
          </a:bodyPr>
          <a:lstStyle/>
          <a:p>
            <a:pPr marL="320040" indent="-320040" eaLnBrk="1" fontAlgn="auto" hangingPunct="1">
              <a:spcAft>
                <a:spcPts val="0"/>
              </a:spcAft>
              <a:buFont typeface="Wingdings" pitchFamily="2" charset="2"/>
              <a:buChar char="p"/>
              <a:defRPr/>
            </a:pPr>
            <a:r>
              <a:rPr lang="zh-TW" altLang="en-US" sz="3500" dirty="0">
                <a:latin typeface="+mn-ea"/>
              </a:rPr>
              <a:t>愛滋病</a:t>
            </a:r>
            <a:r>
              <a:rPr lang="en-US" altLang="zh-TW" sz="3500" dirty="0">
                <a:latin typeface="+mn-ea"/>
              </a:rPr>
              <a:t>(AIDS)</a:t>
            </a:r>
            <a:r>
              <a:rPr lang="zh-TW" altLang="en-US" sz="3500" dirty="0">
                <a:latin typeface="+mn-ea"/>
              </a:rPr>
              <a:t>又稱</a:t>
            </a:r>
            <a:r>
              <a:rPr lang="en-US" altLang="zh-TW" sz="3500" dirty="0">
                <a:latin typeface="+mn-ea"/>
              </a:rPr>
              <a:t>『</a:t>
            </a:r>
            <a:r>
              <a:rPr lang="zh-TW" altLang="en-US" sz="3500" dirty="0">
                <a:latin typeface="+mn-ea"/>
              </a:rPr>
              <a:t>後天免疫缺乏症候群</a:t>
            </a:r>
            <a:r>
              <a:rPr lang="en-US" altLang="zh-TW" sz="3500" dirty="0">
                <a:latin typeface="+mn-ea"/>
              </a:rPr>
              <a:t>』</a:t>
            </a:r>
          </a:p>
          <a:p>
            <a:pPr marL="320040" indent="-320040" eaLnBrk="1" fontAlgn="auto" hangingPunct="1">
              <a:spcAft>
                <a:spcPts val="0"/>
              </a:spcAft>
              <a:buFont typeface="Wingdings" pitchFamily="2" charset="2"/>
              <a:buChar char="p"/>
              <a:defRPr/>
            </a:pPr>
            <a:endParaRPr lang="en-US" altLang="zh-TW" sz="3900" dirty="0">
              <a:latin typeface="+mn-ea"/>
            </a:endParaRPr>
          </a:p>
          <a:p>
            <a:pPr marL="320040" indent="-320040" eaLnBrk="1" fontAlgn="auto" hangingPunct="1">
              <a:spcAft>
                <a:spcPts val="0"/>
              </a:spcAft>
              <a:buFont typeface="Wingdings" pitchFamily="2" charset="2"/>
              <a:buChar char="p"/>
              <a:defRPr/>
            </a:pPr>
            <a:r>
              <a:rPr lang="zh-TW" altLang="en-US" sz="3500" b="1" dirty="0">
                <a:latin typeface="+mn-ea"/>
              </a:rPr>
              <a:t>此症是由一種反轉錄病毒</a:t>
            </a:r>
            <a:r>
              <a:rPr lang="en-US" altLang="zh-TW" sz="3500" b="1" dirty="0">
                <a:latin typeface="+mn-ea"/>
              </a:rPr>
              <a:t>(HIV</a:t>
            </a:r>
            <a:r>
              <a:rPr lang="zh-TW" altLang="en-US" sz="3500" b="1" dirty="0">
                <a:latin typeface="+mn-ea"/>
              </a:rPr>
              <a:t>，人類免疫缺乏病毒</a:t>
            </a:r>
            <a:r>
              <a:rPr lang="en-US" altLang="zh-TW" sz="3500" b="1" dirty="0">
                <a:latin typeface="+mn-ea"/>
              </a:rPr>
              <a:t>)</a:t>
            </a:r>
            <a:r>
              <a:rPr lang="zh-TW" altLang="en-US" sz="3500" b="1" dirty="0">
                <a:latin typeface="+mn-ea"/>
              </a:rPr>
              <a:t>所引起</a:t>
            </a:r>
            <a:endParaRPr lang="zh-TW" altLang="en-US" sz="3500" dirty="0">
              <a:latin typeface="+mn-ea"/>
            </a:endParaRPr>
          </a:p>
          <a:p>
            <a:pPr marL="320040" indent="-320040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endParaRPr lang="en-US" altLang="zh-TW" sz="3500" b="1" dirty="0">
              <a:latin typeface="標楷體" pitchFamily="65" charset="-120"/>
            </a:endParaRPr>
          </a:p>
        </p:txBody>
      </p:sp>
      <p:pic>
        <p:nvPicPr>
          <p:cNvPr id="11269" name="圖片 6" descr="5453_100758519937287_100000094187983_22628_4681639_n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16688" y="2349500"/>
            <a:ext cx="2159000" cy="2678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020" name="Rectangle 4"/>
          <p:cNvSpPr>
            <a:spLocks noGrp="1" noChangeArrowheads="1"/>
          </p:cNvSpPr>
          <p:nvPr>
            <p:ph type="title"/>
          </p:nvPr>
        </p:nvSpPr>
        <p:spPr>
          <a:xfrm>
            <a:off x="539750" y="333375"/>
            <a:ext cx="8464550" cy="935038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zh-TW" altLang="en-US" sz="4000" b="1" dirty="0" smtClean="0">
                <a:latin typeface="+mj-ea"/>
              </a:rPr>
              <a:t>愛滋病會讓身體哪一部分受到傷害？ </a:t>
            </a:r>
            <a:endParaRPr lang="zh-TW" altLang="en-US" sz="4000" b="1" dirty="0">
              <a:latin typeface="+mj-ea"/>
            </a:endParaRPr>
          </a:p>
        </p:txBody>
      </p:sp>
      <p:sp>
        <p:nvSpPr>
          <p:cNvPr id="5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43526B3D-4DAC-4521-8E60-9B22EA272B1B}" type="slidenum">
              <a:rPr lang="en-US" altLang="zh-TW"/>
              <a:pPr>
                <a:defRPr/>
              </a:pPr>
              <a:t>4</a:t>
            </a:fld>
            <a:endParaRPr lang="en-US" altLang="zh-TW"/>
          </a:p>
        </p:txBody>
      </p:sp>
      <p:sp>
        <p:nvSpPr>
          <p:cNvPr id="214018" name="Rectangle 2"/>
          <p:cNvSpPr>
            <a:spLocks noGrp="1" noChangeArrowheads="1"/>
          </p:cNvSpPr>
          <p:nvPr>
            <p:ph sz="quarter" idx="1"/>
          </p:nvPr>
        </p:nvSpPr>
        <p:spPr>
          <a:xfrm>
            <a:off x="1042988" y="1979613"/>
            <a:ext cx="7850187" cy="3970337"/>
          </a:xfrm>
        </p:spPr>
        <p:txBody>
          <a:bodyPr>
            <a:normAutofit/>
          </a:bodyPr>
          <a:lstStyle/>
          <a:p>
            <a:pPr marL="0" indent="0" eaLnBrk="1" fontAlgn="auto" hangingPunct="1">
              <a:spcBef>
                <a:spcPct val="0"/>
              </a:spcBef>
              <a:spcAft>
                <a:spcPts val="0"/>
              </a:spcAft>
              <a:buFont typeface="Wingdings" pitchFamily="2" charset="2"/>
              <a:buChar char="p"/>
              <a:defRPr/>
            </a:pPr>
            <a:r>
              <a:rPr kumimoji="1" lang="zh-TW" altLang="en-US" sz="3200" dirty="0" smtClean="0">
                <a:latin typeface="+mn-ea"/>
                <a:cs typeface="Times New Roman" pitchFamily="18" charset="0"/>
              </a:rPr>
              <a:t>感染愛滋病毒</a:t>
            </a:r>
            <a:r>
              <a:rPr kumimoji="1" lang="en-US" altLang="zh-TW" sz="3200" dirty="0" smtClean="0">
                <a:latin typeface="+mn-ea"/>
                <a:cs typeface="Times New Roman" pitchFamily="18" charset="0"/>
              </a:rPr>
              <a:t>(HIV)</a:t>
            </a:r>
            <a:r>
              <a:rPr kumimoji="1" lang="zh-TW" altLang="en-US" sz="3200" dirty="0" smtClean="0">
                <a:latin typeface="+mn-ea"/>
                <a:cs typeface="Times New Roman" pitchFamily="18" charset="0"/>
              </a:rPr>
              <a:t>並不會立刻死亡，而是會破壞人類的</a:t>
            </a:r>
            <a:r>
              <a:rPr kumimoji="1" lang="zh-TW" altLang="en-US" sz="3600" dirty="0" smtClean="0">
                <a:solidFill>
                  <a:srgbClr val="FF0000"/>
                </a:solidFill>
                <a:latin typeface="+mn-ea"/>
                <a:cs typeface="Times New Roman" pitchFamily="18" charset="0"/>
              </a:rPr>
              <a:t>免疫系統</a:t>
            </a:r>
            <a:endParaRPr kumimoji="1" lang="en-US" altLang="zh-TW" sz="3600" dirty="0" smtClean="0">
              <a:solidFill>
                <a:srgbClr val="FF0000"/>
              </a:solidFill>
              <a:latin typeface="+mn-ea"/>
              <a:cs typeface="Times New Roman" pitchFamily="18" charset="0"/>
            </a:endParaRPr>
          </a:p>
          <a:p>
            <a:pPr marL="0" indent="0" eaLnBrk="1" fontAlgn="auto" hangingPunct="1">
              <a:spcBef>
                <a:spcPct val="0"/>
              </a:spcBef>
              <a:spcAft>
                <a:spcPts val="0"/>
              </a:spcAft>
              <a:buFont typeface="Wingdings" pitchFamily="2" charset="2"/>
              <a:buChar char="p"/>
              <a:defRPr/>
            </a:pPr>
            <a:endParaRPr kumimoji="1" lang="en-US" altLang="zh-TW" sz="3200" dirty="0" smtClean="0">
              <a:latin typeface="+mn-ea"/>
              <a:cs typeface="Times New Roman" pitchFamily="18" charset="0"/>
            </a:endParaRPr>
          </a:p>
          <a:p>
            <a:pPr marL="0" indent="0" eaLnBrk="1" fontAlgn="auto" hangingPunct="1">
              <a:spcBef>
                <a:spcPct val="0"/>
              </a:spcBef>
              <a:spcAft>
                <a:spcPts val="0"/>
              </a:spcAft>
              <a:buFont typeface="Wingdings" pitchFamily="2" charset="2"/>
              <a:buChar char="p"/>
              <a:defRPr/>
            </a:pPr>
            <a:r>
              <a:rPr kumimoji="1" lang="zh-TW" altLang="en-US" sz="3200" dirty="0" smtClean="0">
                <a:latin typeface="+mn-ea"/>
                <a:cs typeface="Times New Roman" pitchFamily="18" charset="0"/>
              </a:rPr>
              <a:t>一旦免疫系統被破壞，身體抵抗力差，容易會有伺機性感染出現，如肺囊蟲肺炎、巨細胞病毒感染、黴菌感染、卡波西氏肉瘤</a:t>
            </a:r>
            <a:r>
              <a:rPr kumimoji="1" lang="en-US" altLang="zh-TW" sz="3200" dirty="0" smtClean="0">
                <a:latin typeface="+mn-ea"/>
                <a:cs typeface="Times New Roman" pitchFamily="18" charset="0"/>
              </a:rPr>
              <a:t>…</a:t>
            </a:r>
            <a:r>
              <a:rPr kumimoji="1" lang="zh-TW" altLang="en-US" sz="3200" dirty="0" smtClean="0">
                <a:latin typeface="+mn-ea"/>
                <a:cs typeface="Times New Roman" pitchFamily="18" charset="0"/>
              </a:rPr>
              <a:t>等 </a:t>
            </a:r>
            <a:endParaRPr kumimoji="1" lang="zh-TW" altLang="en-US" sz="3200" dirty="0" smtClean="0">
              <a:latin typeface="+mn-ea"/>
            </a:endParaRPr>
          </a:p>
        </p:txBody>
      </p:sp>
      <p:sp>
        <p:nvSpPr>
          <p:cNvPr id="12293" name="Text Box 3"/>
          <p:cNvSpPr txBox="1">
            <a:spLocks noChangeArrowheads="1"/>
          </p:cNvSpPr>
          <p:nvPr/>
        </p:nvSpPr>
        <p:spPr bwMode="auto">
          <a:xfrm>
            <a:off x="8077200" y="6096000"/>
            <a:ext cx="838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zh-TW" altLang="zh-TW" sz="140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421FEE57-024A-453B-BAA0-0076E9D32619}" type="slidenum">
              <a:rPr lang="en-US" altLang="zh-TW"/>
              <a:pPr>
                <a:defRPr/>
              </a:pPr>
              <a:t>5</a:t>
            </a:fld>
            <a:endParaRPr lang="en-US" altLang="zh-TW"/>
          </a:p>
        </p:txBody>
      </p:sp>
      <p:sp>
        <p:nvSpPr>
          <p:cNvPr id="226306" name="Rectangle 2"/>
          <p:cNvSpPr>
            <a:spLocks noGrp="1" noChangeArrowheads="1"/>
          </p:cNvSpPr>
          <p:nvPr>
            <p:ph sz="quarter" idx="1"/>
          </p:nvPr>
        </p:nvSpPr>
        <p:spPr>
          <a:xfrm>
            <a:off x="971550" y="1628775"/>
            <a:ext cx="7620000" cy="4772025"/>
          </a:xfrm>
        </p:spPr>
        <p:txBody>
          <a:bodyPr>
            <a:normAutofit/>
          </a:bodyPr>
          <a:lstStyle/>
          <a:p>
            <a:pPr marL="320040" indent="-320040" eaLnBrk="1" fontAlgn="auto" hangingPunct="1">
              <a:spcBef>
                <a:spcPct val="45000"/>
              </a:spcBef>
              <a:spcAft>
                <a:spcPts val="0"/>
              </a:spcAft>
              <a:buFont typeface="Wingdings" pitchFamily="2" charset="2"/>
              <a:buChar char="p"/>
              <a:defRPr/>
            </a:pPr>
            <a:r>
              <a:rPr lang="zh-TW" altLang="en-US" sz="2800" b="1" dirty="0">
                <a:latin typeface="+mn-ea"/>
              </a:rPr>
              <a:t>含高濃度 </a:t>
            </a:r>
            <a:r>
              <a:rPr lang="en-US" altLang="zh-TW" sz="2800" b="1" dirty="0">
                <a:latin typeface="+mn-ea"/>
              </a:rPr>
              <a:t>HIV</a:t>
            </a:r>
            <a:r>
              <a:rPr lang="zh-TW" altLang="en-US" sz="2800" b="1" dirty="0">
                <a:latin typeface="+mn-ea"/>
              </a:rPr>
              <a:t>病毒的體液 </a:t>
            </a:r>
          </a:p>
          <a:p>
            <a:pPr marL="640080" lvl="1" indent="-274320" eaLnBrk="1" fontAlgn="auto" hangingPunct="1">
              <a:spcAft>
                <a:spcPts val="0"/>
              </a:spcAft>
              <a:buFont typeface="Wingdings" pitchFamily="2" charset="2"/>
              <a:buChar char="p"/>
              <a:defRPr/>
            </a:pPr>
            <a:r>
              <a:rPr lang="zh-TW" altLang="en-US" sz="2800" dirty="0">
                <a:latin typeface="+mn-ea"/>
              </a:rPr>
              <a:t>血液、精液、前列腺液、陰道分泌液、母奶、含血液之其他體液</a:t>
            </a:r>
          </a:p>
          <a:p>
            <a:pPr marL="320040" indent="-320040" eaLnBrk="1" fontAlgn="auto" hangingPunct="1">
              <a:spcBef>
                <a:spcPct val="50000"/>
              </a:spcBef>
              <a:spcAft>
                <a:spcPts val="0"/>
              </a:spcAft>
              <a:buFont typeface="Wingdings" pitchFamily="2" charset="2"/>
              <a:buChar char="p"/>
              <a:defRPr/>
            </a:pPr>
            <a:r>
              <a:rPr lang="zh-TW" altLang="en-US" sz="2800" dirty="0">
                <a:latin typeface="+mn-ea"/>
              </a:rPr>
              <a:t>其他可能</a:t>
            </a:r>
            <a:r>
              <a:rPr lang="en-US" altLang="zh-TW" sz="2800" dirty="0">
                <a:latin typeface="+mn-ea"/>
              </a:rPr>
              <a:t>HIV</a:t>
            </a:r>
            <a:r>
              <a:rPr lang="zh-TW" altLang="en-US" sz="2800" dirty="0">
                <a:latin typeface="+mn-ea"/>
              </a:rPr>
              <a:t>病毒的體液  </a:t>
            </a:r>
            <a:endParaRPr lang="zh-TW" altLang="en-US" sz="2800" dirty="0">
              <a:solidFill>
                <a:schemeClr val="accent2"/>
              </a:solidFill>
              <a:latin typeface="+mn-ea"/>
            </a:endParaRPr>
          </a:p>
          <a:p>
            <a:pPr marL="640080" lvl="1" indent="-274320" eaLnBrk="1" fontAlgn="auto" hangingPunct="1">
              <a:spcAft>
                <a:spcPts val="0"/>
              </a:spcAft>
              <a:buFont typeface="Wingdings" pitchFamily="2" charset="2"/>
              <a:buChar char="p"/>
              <a:defRPr/>
            </a:pPr>
            <a:r>
              <a:rPr lang="en-US" altLang="zh-TW" sz="2800" dirty="0">
                <a:latin typeface="+mn-ea"/>
              </a:rPr>
              <a:t>CSF(</a:t>
            </a:r>
            <a:r>
              <a:rPr lang="zh-TW" altLang="en-US" sz="2800" dirty="0">
                <a:latin typeface="+mn-ea"/>
              </a:rPr>
              <a:t>腦脊髓液</a:t>
            </a:r>
            <a:r>
              <a:rPr lang="en-US" altLang="zh-TW" sz="2800" dirty="0">
                <a:latin typeface="+mn-ea"/>
              </a:rPr>
              <a:t>); </a:t>
            </a:r>
            <a:r>
              <a:rPr lang="zh-TW" altLang="en-US" sz="2800" dirty="0">
                <a:latin typeface="+mn-ea"/>
              </a:rPr>
              <a:t>關節腔液</a:t>
            </a:r>
            <a:r>
              <a:rPr lang="en-US" altLang="zh-TW" sz="2800" dirty="0">
                <a:latin typeface="+mn-ea"/>
              </a:rPr>
              <a:t>; </a:t>
            </a:r>
            <a:r>
              <a:rPr lang="zh-TW" altLang="en-US" sz="2800" dirty="0">
                <a:latin typeface="+mn-ea"/>
              </a:rPr>
              <a:t>羊水</a:t>
            </a:r>
          </a:p>
          <a:p>
            <a:pPr marL="320040" indent="-320040" eaLnBrk="1" fontAlgn="auto" hangingPunct="1">
              <a:spcBef>
                <a:spcPct val="50000"/>
              </a:spcBef>
              <a:spcAft>
                <a:spcPts val="0"/>
              </a:spcAft>
              <a:buFont typeface="Wingdings" pitchFamily="2" charset="2"/>
              <a:buChar char="p"/>
              <a:defRPr/>
            </a:pPr>
            <a:r>
              <a:rPr lang="zh-TW" altLang="en-US" sz="2800" dirty="0">
                <a:latin typeface="+mn-ea"/>
              </a:rPr>
              <a:t>口水與眼淚中可以找到極微量的</a:t>
            </a:r>
            <a:r>
              <a:rPr lang="en-US" altLang="zh-TW" sz="2800" dirty="0">
                <a:latin typeface="+mn-ea"/>
              </a:rPr>
              <a:t>HIV </a:t>
            </a:r>
            <a:r>
              <a:rPr lang="zh-TW" altLang="en-US" sz="2800" dirty="0">
                <a:latin typeface="+mn-ea"/>
              </a:rPr>
              <a:t>，但至今未有因接觸此二者而感染</a:t>
            </a:r>
            <a:r>
              <a:rPr lang="en-US" altLang="zh-TW" sz="2800" dirty="0">
                <a:latin typeface="+mn-ea"/>
              </a:rPr>
              <a:t>HIV</a:t>
            </a:r>
            <a:r>
              <a:rPr lang="zh-TW" altLang="en-US" sz="2800" dirty="0">
                <a:latin typeface="+mn-ea"/>
              </a:rPr>
              <a:t>者</a:t>
            </a:r>
            <a:endParaRPr lang="zh-TW" altLang="en-US" sz="2800" dirty="0">
              <a:solidFill>
                <a:schemeClr val="accent1"/>
              </a:solidFill>
              <a:latin typeface="+mn-ea"/>
            </a:endParaRPr>
          </a:p>
          <a:p>
            <a:pPr marL="320040" indent="-320040" eaLnBrk="1" fontAlgn="auto" hangingPunct="1">
              <a:spcBef>
                <a:spcPct val="50000"/>
              </a:spcBef>
              <a:spcAft>
                <a:spcPts val="0"/>
              </a:spcAft>
              <a:buFont typeface="Wingdings" pitchFamily="2" charset="2"/>
              <a:buChar char="p"/>
              <a:defRPr/>
            </a:pPr>
            <a:r>
              <a:rPr lang="zh-TW" altLang="en-US" sz="2800" dirty="0">
                <a:latin typeface="+mn-ea"/>
              </a:rPr>
              <a:t>汗水中沒有找到過</a:t>
            </a:r>
            <a:r>
              <a:rPr lang="en-US" altLang="zh-TW" sz="2800" dirty="0">
                <a:latin typeface="+mn-ea"/>
              </a:rPr>
              <a:t>HIV</a:t>
            </a:r>
          </a:p>
        </p:txBody>
      </p:sp>
      <p:sp>
        <p:nvSpPr>
          <p:cNvPr id="226307" name="Rectangle 3"/>
          <p:cNvSpPr>
            <a:spLocks noChangeArrowheads="1"/>
          </p:cNvSpPr>
          <p:nvPr/>
        </p:nvSpPr>
        <p:spPr bwMode="auto">
          <a:xfrm>
            <a:off x="611188" y="476250"/>
            <a:ext cx="7343775" cy="7620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zh-TW" altLang="en-US" sz="4400" b="1" dirty="0">
                <a:solidFill>
                  <a:schemeClr val="tx2"/>
                </a:solidFill>
                <a:latin typeface="+mj-ea"/>
                <a:ea typeface="+mj-ea"/>
              </a:rPr>
              <a:t>愛滋病毒潛藏人體位置</a:t>
            </a:r>
            <a:r>
              <a:rPr lang="en-US" altLang="zh-TW" sz="4400" b="1" dirty="0">
                <a:solidFill>
                  <a:schemeClr val="tx2"/>
                </a:solidFill>
                <a:latin typeface="+mj-ea"/>
                <a:ea typeface="+mj-ea"/>
              </a:rPr>
              <a:t>?</a:t>
            </a:r>
            <a:endParaRPr lang="en-US" altLang="zh-TW" sz="4400" b="1" dirty="0">
              <a:solidFill>
                <a:srgbClr val="FF33CC"/>
              </a:solidFill>
              <a:latin typeface="+mj-ea"/>
              <a:ea typeface="+mj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D58254EB-0D95-478A-94CA-20FA0BE927A1}" type="slidenum">
              <a:rPr lang="en-US" altLang="zh-TW"/>
              <a:pPr>
                <a:defRPr/>
              </a:pPr>
              <a:t>6</a:t>
            </a:fld>
            <a:endParaRPr lang="en-US" altLang="zh-TW"/>
          </a:p>
        </p:txBody>
      </p:sp>
      <p:sp>
        <p:nvSpPr>
          <p:cNvPr id="4" name="內容版面配置區 3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>
            <a:normAutofit/>
          </a:bodyPr>
          <a:lstStyle/>
          <a:p>
            <a:pPr marL="327025" indent="-327025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r>
              <a:rPr lang="zh-TW" altLang="en-US" sz="2800" dirty="0" smtClean="0">
                <a:latin typeface="微軟正黑體" pitchFamily="34" charset="-120"/>
              </a:rPr>
              <a:t>血液交換</a:t>
            </a:r>
          </a:p>
          <a:p>
            <a:pPr marL="327025" indent="-327025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endParaRPr lang="zh-TW" altLang="en-US" sz="2800" dirty="0" smtClean="0">
              <a:latin typeface="微軟正黑體" pitchFamily="34" charset="-120"/>
            </a:endParaRPr>
          </a:p>
          <a:p>
            <a:pPr marL="327025" indent="-327025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r>
              <a:rPr lang="zh-TW" altLang="en-US" sz="2800" dirty="0" smtClean="0">
                <a:latin typeface="微軟正黑體" pitchFamily="34" charset="-120"/>
              </a:rPr>
              <a:t>母子垂直傳染</a:t>
            </a:r>
          </a:p>
          <a:p>
            <a:pPr marL="327025" indent="-327025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endParaRPr lang="en-US" altLang="zh-TW" sz="2800" dirty="0" smtClean="0">
              <a:latin typeface="微軟正黑體" pitchFamily="34" charset="-120"/>
            </a:endParaRPr>
          </a:p>
          <a:p>
            <a:pPr marL="327025" indent="-327025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r>
              <a:rPr lang="zh-TW" altLang="en-US" sz="2800" dirty="0" smtClean="0">
                <a:latin typeface="微軟正黑體" pitchFamily="34" charset="-120"/>
              </a:rPr>
              <a:t>體液交換</a:t>
            </a:r>
            <a:endParaRPr lang="en-US" altLang="zh-TW" sz="2800" dirty="0" smtClean="0">
              <a:latin typeface="微軟正黑體" pitchFamily="34" charset="-120"/>
            </a:endParaRPr>
          </a:p>
          <a:p>
            <a:pPr marL="320040" indent="-320040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endParaRPr lang="zh-TW" altLang="en-US" dirty="0"/>
          </a:p>
        </p:txBody>
      </p:sp>
      <p:sp>
        <p:nvSpPr>
          <p:cNvPr id="14340" name="Rectangle 2"/>
          <p:cNvSpPr>
            <a:spLocks noGrp="1" noChangeArrowheads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 lIns="87265" tIns="43633" rIns="87265" bIns="43633" anchor="b"/>
          <a:lstStyle/>
          <a:p>
            <a:pPr eaLnBrk="1" hangingPunct="1"/>
            <a:r>
              <a:rPr lang="zh-TW" altLang="en-US" b="1" smtClean="0">
                <a:latin typeface="微軟正黑體" pitchFamily="34" charset="-120"/>
                <a:cs typeface="Arial" charset="0"/>
              </a:rPr>
              <a:t>傳播</a:t>
            </a:r>
            <a:r>
              <a:rPr lang="en-US" altLang="zh-TW" b="1" smtClean="0">
                <a:latin typeface="微軟正黑體" pitchFamily="34" charset="-120"/>
                <a:cs typeface="Arial" charset="0"/>
              </a:rPr>
              <a:t>HIV</a:t>
            </a:r>
            <a:r>
              <a:rPr lang="zh-TW" altLang="en-US" b="1" smtClean="0">
                <a:latin typeface="微軟正黑體" pitchFamily="34" charset="-120"/>
                <a:cs typeface="Arial" charset="0"/>
              </a:rPr>
              <a:t>的高風險活動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971550" y="260350"/>
            <a:ext cx="8172450" cy="1223963"/>
          </a:xfrm>
          <a:noFill/>
        </p:spPr>
        <p:txBody>
          <a:bodyPr/>
          <a:lstStyle/>
          <a:p>
            <a:pPr eaLnBrk="1" hangingPunct="1"/>
            <a:r>
              <a:rPr lang="zh-TW" altLang="en-US" b="1" smtClean="0">
                <a:latin typeface="標楷體" pitchFamily="65" charset="-120"/>
              </a:rPr>
              <a:t>愛滋病傳染途徑</a:t>
            </a:r>
            <a:r>
              <a:rPr lang="en-US" altLang="zh-TW" b="1" smtClean="0">
                <a:latin typeface="標楷體" pitchFamily="65" charset="-120"/>
              </a:rPr>
              <a:t>—</a:t>
            </a:r>
            <a:r>
              <a:rPr lang="zh-TW" altLang="en-US" b="1" smtClean="0">
                <a:solidFill>
                  <a:schemeClr val="hlink"/>
                </a:solidFill>
                <a:latin typeface="標楷體" pitchFamily="65" charset="-120"/>
              </a:rPr>
              <a:t>血液交換</a:t>
            </a:r>
          </a:p>
        </p:txBody>
      </p:sp>
      <p:sp>
        <p:nvSpPr>
          <p:cNvPr id="5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47530F2F-CD3C-4F30-82A3-32631EA61B8B}" type="slidenum">
              <a:rPr lang="en-US" altLang="zh-TW"/>
              <a:pPr>
                <a:defRPr/>
              </a:pPr>
              <a:t>7</a:t>
            </a:fld>
            <a:endParaRPr lang="en-US" altLang="zh-TW"/>
          </a:p>
        </p:txBody>
      </p:sp>
      <p:sp>
        <p:nvSpPr>
          <p:cNvPr id="15364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755650" y="1557338"/>
            <a:ext cx="7848600" cy="5040312"/>
          </a:xfrm>
        </p:spPr>
        <p:txBody>
          <a:bodyPr/>
          <a:lstStyle/>
          <a:p>
            <a:pPr eaLnBrk="1" hangingPunct="1">
              <a:lnSpc>
                <a:spcPct val="150000"/>
              </a:lnSpc>
              <a:buFont typeface="Wingdings" pitchFamily="2" charset="2"/>
              <a:buChar char="p"/>
            </a:pPr>
            <a:r>
              <a:rPr lang="zh-TW" altLang="en-US" sz="3200" smtClean="0"/>
              <a:t>血液製劑、器官移植</a:t>
            </a:r>
          </a:p>
          <a:p>
            <a:pPr eaLnBrk="1" hangingPunct="1">
              <a:lnSpc>
                <a:spcPct val="150000"/>
              </a:lnSpc>
              <a:buFont typeface="Wingdings" pitchFamily="2" charset="2"/>
              <a:buChar char="p"/>
            </a:pPr>
            <a:r>
              <a:rPr lang="zh-TW" altLang="en-US" sz="3200" smtClean="0"/>
              <a:t>注射與割傷</a:t>
            </a:r>
          </a:p>
          <a:p>
            <a:pPr eaLnBrk="1" hangingPunct="1">
              <a:lnSpc>
                <a:spcPct val="150000"/>
              </a:lnSpc>
              <a:buFont typeface="Wingdings" pitchFamily="2" charset="2"/>
              <a:buChar char="p"/>
            </a:pPr>
            <a:r>
              <a:rPr lang="zh-TW" altLang="en-US" sz="3200" smtClean="0"/>
              <a:t>紋身、穿耳洞</a:t>
            </a:r>
          </a:p>
          <a:p>
            <a:pPr eaLnBrk="1" hangingPunct="1">
              <a:lnSpc>
                <a:spcPct val="150000"/>
              </a:lnSpc>
              <a:buFont typeface="Wingdings" pitchFamily="2" charset="2"/>
              <a:buChar char="p"/>
            </a:pPr>
            <a:r>
              <a:rPr lang="zh-TW" altLang="en-US" sz="3200" smtClean="0"/>
              <a:t>醫護人員受傷感染</a:t>
            </a:r>
          </a:p>
          <a:p>
            <a:pPr eaLnBrk="1" hangingPunct="1">
              <a:lnSpc>
                <a:spcPct val="150000"/>
              </a:lnSpc>
              <a:buFont typeface="Wingdings" pitchFamily="2" charset="2"/>
              <a:buChar char="p"/>
            </a:pPr>
            <a:r>
              <a:rPr lang="zh-TW" altLang="en-US" sz="3200" smtClean="0"/>
              <a:t>使用被污染的器械</a:t>
            </a:r>
          </a:p>
          <a:p>
            <a:pPr eaLnBrk="1" hangingPunct="1">
              <a:lnSpc>
                <a:spcPct val="150000"/>
              </a:lnSpc>
              <a:buFont typeface="Wingdings" pitchFamily="2" charset="2"/>
              <a:buChar char="p"/>
            </a:pPr>
            <a:r>
              <a:rPr lang="zh-TW" altLang="en-US" sz="3200" smtClean="0"/>
              <a:t>靜脈藥癮者共用針頭、空針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標題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r>
              <a:rPr lang="zh-TW" altLang="en-US" b="1" smtClean="0">
                <a:latin typeface="標楷體" pitchFamily="65" charset="-120"/>
              </a:rPr>
              <a:t>愛滋病傳染途徑</a:t>
            </a:r>
            <a:r>
              <a:rPr lang="en-US" altLang="zh-TW" b="1" smtClean="0">
                <a:latin typeface="標楷體" pitchFamily="65" charset="-120"/>
              </a:rPr>
              <a:t>-</a:t>
            </a:r>
            <a:r>
              <a:rPr lang="zh-TW" altLang="en-US" b="1" smtClean="0">
                <a:solidFill>
                  <a:schemeClr val="hlink"/>
                </a:solidFill>
                <a:latin typeface="標楷體" pitchFamily="65" charset="-120"/>
              </a:rPr>
              <a:t>體液交換</a:t>
            </a:r>
            <a:endParaRPr lang="zh-TW" altLang="en-US" smtClean="0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B03F349B-F201-4EB3-B791-F2589AE06314}" type="slidenum">
              <a:rPr lang="en-US" altLang="zh-TW"/>
              <a:pPr>
                <a:defRPr/>
              </a:pPr>
              <a:t>8</a:t>
            </a:fld>
            <a:endParaRPr lang="en-US" altLang="zh-TW"/>
          </a:p>
        </p:txBody>
      </p:sp>
      <p:sp>
        <p:nvSpPr>
          <p:cNvPr id="16388" name="內容版面配置區 3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eaLnBrk="1" hangingPunct="1">
              <a:lnSpc>
                <a:spcPct val="150000"/>
              </a:lnSpc>
            </a:pPr>
            <a:r>
              <a:rPr lang="zh-TW" altLang="en-US" sz="3200" smtClean="0">
                <a:latin typeface="微軟正黑體" pitchFamily="34" charset="-120"/>
              </a:rPr>
              <a:t>愛滋病感染者的前列腺液、精液或陰道分泌液中含有病毒，而這種病毒可經由陰道、陰莖、直腸或口部，進入人體。其中，肛交是高度危險的行為。其他方式如口交等亦具傳染性。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5BAD3091-1F16-4447-932F-A0D5C71B5605}" type="slidenum">
              <a:rPr lang="en-US" altLang="zh-TW"/>
              <a:pPr>
                <a:defRPr/>
              </a:pPr>
              <a:t>9</a:t>
            </a:fld>
            <a:endParaRPr lang="en-US" altLang="zh-TW"/>
          </a:p>
        </p:txBody>
      </p:sp>
      <p:sp>
        <p:nvSpPr>
          <p:cNvPr id="17411" name="內容版面配置區 3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eaLnBrk="1" hangingPunct="1">
              <a:lnSpc>
                <a:spcPct val="150000"/>
              </a:lnSpc>
            </a:pPr>
            <a:r>
              <a:rPr lang="zh-TW" altLang="en-US" sz="3200" smtClean="0">
                <a:latin typeface="微軟正黑體" pitchFamily="34" charset="-120"/>
              </a:rPr>
              <a:t>感染愛滋病毒的母親在妊娠期、生產期或因授乳而傳染給嬰兒。</a:t>
            </a:r>
          </a:p>
          <a:p>
            <a:pPr eaLnBrk="1" hangingPunct="1"/>
            <a:endParaRPr lang="zh-TW" altLang="en-US" smtClean="0"/>
          </a:p>
        </p:txBody>
      </p:sp>
      <p:sp>
        <p:nvSpPr>
          <p:cNvPr id="17412" name="Rectangle 2"/>
          <p:cNvSpPr>
            <a:spLocks noGrp="1" noChangeArrowheads="1"/>
          </p:cNvSpPr>
          <p:nvPr>
            <p:ph type="title"/>
          </p:nvPr>
        </p:nvSpPr>
        <p:spPr>
          <a:xfrm>
            <a:off x="612775" y="228600"/>
            <a:ext cx="8153400" cy="990600"/>
          </a:xfrm>
          <a:noFill/>
        </p:spPr>
        <p:txBody>
          <a:bodyPr/>
          <a:lstStyle/>
          <a:p>
            <a:pPr algn="ctr" eaLnBrk="1" hangingPunct="1"/>
            <a:r>
              <a:rPr lang="zh-TW" altLang="en-US" b="1" smtClean="0">
                <a:latin typeface="標楷體" pitchFamily="65" charset="-120"/>
              </a:rPr>
              <a:t>愛滋病傳染途徑</a:t>
            </a:r>
            <a:r>
              <a:rPr lang="en-US" altLang="zh-TW" b="1" smtClean="0">
                <a:latin typeface="標楷體" pitchFamily="65" charset="-120"/>
              </a:rPr>
              <a:t>—</a:t>
            </a:r>
            <a:r>
              <a:rPr lang="zh-TW" altLang="en-US" b="1" smtClean="0">
                <a:solidFill>
                  <a:schemeClr val="hlink"/>
                </a:solidFill>
                <a:latin typeface="標楷體" pitchFamily="65" charset="-120"/>
              </a:rPr>
              <a:t>母子垂直傳染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中庸">
  <a:themeElements>
    <a:clrScheme name="中庸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中庸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中庸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中庸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94B6D2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1621</TotalTime>
  <Words>2021</Words>
  <Application>Microsoft Office PowerPoint</Application>
  <PresentationFormat>如螢幕大小 (4:3)</PresentationFormat>
  <Paragraphs>191</Paragraphs>
  <Slides>29</Slides>
  <Notes>4</Notes>
  <HiddenSlides>0</HiddenSlides>
  <MMClips>0</MMClips>
  <ScaleCrop>false</ScaleCrop>
  <HeadingPairs>
    <vt:vector size="6" baseType="variant">
      <vt:variant>
        <vt:lpstr>使用字型</vt:lpstr>
      </vt:variant>
      <vt:variant>
        <vt:i4>9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29</vt:i4>
      </vt:variant>
    </vt:vector>
  </HeadingPairs>
  <TitlesOfParts>
    <vt:vector size="39" baseType="lpstr">
      <vt:lpstr>Verdana</vt:lpstr>
      <vt:lpstr>新細明體</vt:lpstr>
      <vt:lpstr>Arial</vt:lpstr>
      <vt:lpstr>Tw Cen MT</vt:lpstr>
      <vt:lpstr>微軟正黑體</vt:lpstr>
      <vt:lpstr>Wingdings</vt:lpstr>
      <vt:lpstr>Wingdings 2</vt:lpstr>
      <vt:lpstr>Times New Roman</vt:lpstr>
      <vt:lpstr>標楷體</vt:lpstr>
      <vt:lpstr>中庸</vt:lpstr>
      <vt:lpstr>愛滋基礎知能與基本防護</vt:lpstr>
      <vt:lpstr>愛滋基礎知能</vt:lpstr>
      <vt:lpstr>什麼是愛滋病?</vt:lpstr>
      <vt:lpstr>愛滋病會讓身體哪一部分受到傷害？ </vt:lpstr>
      <vt:lpstr>投影片 5</vt:lpstr>
      <vt:lpstr>傳播HIV的高風險活動</vt:lpstr>
      <vt:lpstr>愛滋病傳染途徑—血液交換</vt:lpstr>
      <vt:lpstr>愛滋病傳染途徑-體液交換</vt:lpstr>
      <vt:lpstr>愛滋病傳染途徑—母子垂直傳染</vt:lpstr>
      <vt:lpstr>HIV 傳播條件</vt:lpstr>
      <vt:lpstr>愛滋病毒感染之自然病程</vt:lpstr>
      <vt:lpstr>愛滋病的治療</vt:lpstr>
      <vt:lpstr>愛滋價值澄清</vt:lpstr>
      <vt:lpstr>愛滋價值澄清</vt:lpstr>
      <vt:lpstr>基本防護教育</vt:lpstr>
      <vt:lpstr>全面防護措施</vt:lpstr>
      <vt:lpstr>基本防護不放空，生活保護真輕鬆</vt:lpstr>
      <vt:lpstr>大家最常聽到的標準防護措施有…</vt:lpstr>
      <vt:lpstr>預防愛滋需採取的標準防護措施…</vt:lpstr>
      <vt:lpstr>與帕斯堤一起生活該注意些甚麼？</vt:lpstr>
      <vt:lpstr>如果帕斯堤受傷流血，可以如何處理？</vt:lpstr>
      <vt:lpstr>日常生活中，若物品碰觸到帕斯堤血液、體液，可以如何處理？</vt:lpstr>
      <vt:lpstr>帕斯堤使用過的醫療用品該如何處理？</vt:lpstr>
      <vt:lpstr>再複習一次</vt:lpstr>
      <vt:lpstr>若有傷口接觸愛滋感染者的血液</vt:lpstr>
      <vt:lpstr>狀況討論</vt:lpstr>
      <vt:lpstr>擔心的事</vt:lpstr>
      <vt:lpstr>應有之觀念 </vt:lpstr>
      <vt:lpstr>謝謝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社區服務愛滋感染者 國內外經驗分享 </dc:title>
  <dc:creator>修女</dc:creator>
  <cp:lastModifiedBy>Windows User</cp:lastModifiedBy>
  <cp:revision>160</cp:revision>
  <cp:lastPrinted>2002-05-06T03:28:25Z</cp:lastPrinted>
  <dcterms:created xsi:type="dcterms:W3CDTF">2002-04-09T04:56:12Z</dcterms:created>
  <dcterms:modified xsi:type="dcterms:W3CDTF">2014-05-07T03:56:59Z</dcterms:modified>
</cp:coreProperties>
</file>