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0" r:id="rId2"/>
    <p:sldMasterId id="2147483784" r:id="rId3"/>
    <p:sldMasterId id="2147483944" r:id="rId4"/>
    <p:sldMasterId id="2147483958" r:id="rId5"/>
  </p:sldMasterIdLst>
  <p:notesMasterIdLst>
    <p:notesMasterId r:id="rId57"/>
  </p:notesMasterIdLst>
  <p:sldIdLst>
    <p:sldId id="338" r:id="rId6"/>
    <p:sldId id="315" r:id="rId7"/>
    <p:sldId id="387" r:id="rId8"/>
    <p:sldId id="383" r:id="rId9"/>
    <p:sldId id="384" r:id="rId10"/>
    <p:sldId id="385" r:id="rId11"/>
    <p:sldId id="386" r:id="rId12"/>
    <p:sldId id="288" r:id="rId13"/>
    <p:sldId id="388" r:id="rId14"/>
    <p:sldId id="333" r:id="rId15"/>
    <p:sldId id="339" r:id="rId16"/>
    <p:sldId id="293" r:id="rId17"/>
    <p:sldId id="316" r:id="rId18"/>
    <p:sldId id="335" r:id="rId19"/>
    <p:sldId id="321" r:id="rId20"/>
    <p:sldId id="376" r:id="rId21"/>
    <p:sldId id="377" r:id="rId22"/>
    <p:sldId id="342" r:id="rId23"/>
    <p:sldId id="341" r:id="rId24"/>
    <p:sldId id="312" r:id="rId25"/>
    <p:sldId id="302" r:id="rId26"/>
    <p:sldId id="378" r:id="rId27"/>
    <p:sldId id="297" r:id="rId28"/>
    <p:sldId id="318" r:id="rId29"/>
    <p:sldId id="319" r:id="rId30"/>
    <p:sldId id="317" r:id="rId31"/>
    <p:sldId id="380" r:id="rId32"/>
    <p:sldId id="303" r:id="rId33"/>
    <p:sldId id="309" r:id="rId34"/>
    <p:sldId id="381" r:id="rId35"/>
    <p:sldId id="322" r:id="rId36"/>
    <p:sldId id="310" r:id="rId37"/>
    <p:sldId id="390" r:id="rId38"/>
    <p:sldId id="389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63" r:id="rId48"/>
    <p:sldId id="364" r:id="rId49"/>
    <p:sldId id="365" r:id="rId50"/>
    <p:sldId id="368" r:id="rId51"/>
    <p:sldId id="366" r:id="rId52"/>
    <p:sldId id="367" r:id="rId53"/>
    <p:sldId id="369" r:id="rId54"/>
    <p:sldId id="370" r:id="rId55"/>
    <p:sldId id="379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15CA"/>
    <a:srgbClr val="CA1502"/>
    <a:srgbClr val="692AA2"/>
    <a:srgbClr val="4686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9" autoAdjust="0"/>
    <p:restoredTop sz="94660"/>
  </p:normalViewPr>
  <p:slideViewPr>
    <p:cSldViewPr>
      <p:cViewPr>
        <p:scale>
          <a:sx n="96" d="100"/>
          <a:sy n="96" d="100"/>
        </p:scale>
        <p:origin x="-78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3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2D993-4D8C-46DD-B13F-445F587737A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zh-TW" altLang="en-US"/>
        </a:p>
      </dgm:t>
    </dgm:pt>
    <dgm:pt modelId="{1AFB915A-96B4-4AE2-BDB6-4A60FC2469B0}">
      <dgm:prSet custT="1"/>
      <dgm:spPr/>
      <dgm:t>
        <a:bodyPr/>
        <a:lstStyle/>
        <a:p>
          <a:pPr algn="ctr" rtl="0"/>
          <a:r>
            <a:rPr lang="zh-TW" altLang="en-US" sz="3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生命之鏈</a:t>
          </a:r>
          <a:endParaRPr lang="zh-TW" altLang="en-US" sz="3200" dirty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gm:t>
    </dgm:pt>
    <dgm:pt modelId="{4632D0B3-E1B2-4396-8B87-6CAA8618D4E3}" type="parTrans" cxnId="{F9C28E46-A7A9-494F-9FCF-3200140195F7}">
      <dgm:prSet/>
      <dgm:spPr/>
      <dgm:t>
        <a:bodyPr/>
        <a:lstStyle/>
        <a:p>
          <a:pPr algn="ctr"/>
          <a:endParaRPr lang="zh-TW" altLang="en-US" sz="240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gm:t>
    </dgm:pt>
    <dgm:pt modelId="{93547171-5490-4E31-9FA2-20850F46654D}" type="sibTrans" cxnId="{F9C28E46-A7A9-494F-9FCF-3200140195F7}">
      <dgm:prSet/>
      <dgm:spPr/>
      <dgm:t>
        <a:bodyPr/>
        <a:lstStyle/>
        <a:p>
          <a:pPr algn="ctr"/>
          <a:endParaRPr lang="zh-TW" altLang="en-US" sz="240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gm:t>
    </dgm:pt>
    <dgm:pt modelId="{B6E0C1F0-D3ED-4B72-9B5D-C376FB2D7BAC}" type="pres">
      <dgm:prSet presAssocID="{8A82D993-4D8C-46DD-B13F-445F587737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FC26050-7453-469C-97EA-786971FA6825}" type="pres">
      <dgm:prSet presAssocID="{1AFB915A-96B4-4AE2-BDB6-4A60FC2469B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EB5173B-C6D8-4DF5-A308-805ECA6A17A1}" type="presOf" srcId="{8A82D993-4D8C-46DD-B13F-445F587737AC}" destId="{B6E0C1F0-D3ED-4B72-9B5D-C376FB2D7BAC}" srcOrd="0" destOrd="0" presId="urn:microsoft.com/office/officeart/2005/8/layout/vList2"/>
    <dgm:cxn modelId="{F9C28E46-A7A9-494F-9FCF-3200140195F7}" srcId="{8A82D993-4D8C-46DD-B13F-445F587737AC}" destId="{1AFB915A-96B4-4AE2-BDB6-4A60FC2469B0}" srcOrd="0" destOrd="0" parTransId="{4632D0B3-E1B2-4396-8B87-6CAA8618D4E3}" sibTransId="{93547171-5490-4E31-9FA2-20850F46654D}"/>
    <dgm:cxn modelId="{AE4059B5-2970-4E10-B453-27F7A6F29E95}" type="presOf" srcId="{1AFB915A-96B4-4AE2-BDB6-4A60FC2469B0}" destId="{BFC26050-7453-469C-97EA-786971FA6825}" srcOrd="0" destOrd="0" presId="urn:microsoft.com/office/officeart/2005/8/layout/vList2"/>
    <dgm:cxn modelId="{1F240F34-1E9C-4BDF-907B-2CA72D461330}" type="presParOf" srcId="{B6E0C1F0-D3ED-4B72-9B5D-C376FB2D7BAC}" destId="{BFC26050-7453-469C-97EA-786971FA682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F5E97EE-0918-47ED-97B0-79241219F4AE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112BAD2-7888-45A1-996B-A84237E0E9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2660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00BD8-AAB4-4238-96ED-A5CFAEC47E70}" type="slidenum">
              <a:rPr kumimoji="1" lang="en-US" altLang="zh-TW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kumimoji="1" lang="en-US" altLang="zh-TW" smtClean="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zh-TW" altLang="en-US" sz="320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華康粗黑體" pitchFamily="49" charset="-120"/>
              </a:rPr>
              <a:t>一、維持或挽救生命使 患者及早獲得醫療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zh-TW" altLang="en-US" sz="320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華康粗黑體" pitchFamily="49" charset="-120"/>
              </a:rPr>
              <a:t>二、防止傷害情況惡化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zh-TW" altLang="en-US" sz="320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華康粗黑體" pitchFamily="49" charset="-120"/>
              </a:rPr>
              <a:t>三、給予患者心理上的安慰與支持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zh-TW" altLang="en-US" sz="3200" smtClean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華康粗黑體" pitchFamily="49" charset="-12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zh-TW" altLang="en-US" sz="320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華康粗黑體" pitchFamily="49" charset="-120"/>
              </a:rPr>
              <a:t>      照顧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C603EA-F712-4C96-8E68-05D1524C074B}" type="slidenum">
              <a:rPr kumimoji="1" lang="en-US" altLang="zh-TW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kumimoji="1" lang="en-US" altLang="zh-TW" smtClean="0"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7901" tIns="43951" rIns="87901" bIns="439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solidFill>
                <a:srgbClr val="CCFFCC"/>
              </a:solidFill>
              <a:latin typeface="標楷體" pitchFamily="65" charset="-120"/>
              <a:ea typeface="標楷體" pitchFamily="65" charset="-120"/>
              <a:sym typeface="Symbol" pitchFamily="18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8" descr="m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07"/>
          <p:cNvSpPr>
            <a:spLocks/>
          </p:cNvSpPr>
          <p:nvPr/>
        </p:nvSpPr>
        <p:spPr bwMode="ltGray">
          <a:xfrm>
            <a:off x="0" y="1792288"/>
            <a:ext cx="9097963" cy="341312"/>
          </a:xfrm>
          <a:custGeom>
            <a:avLst/>
            <a:gdLst>
              <a:gd name="T0" fmla="*/ 0 w 5731"/>
              <a:gd name="T1" fmla="*/ 0 h 808"/>
              <a:gd name="T2" fmla="*/ 2147483647 w 5731"/>
              <a:gd name="T3" fmla="*/ 2147483647 h 808"/>
              <a:gd name="T4" fmla="*/ 2147483647 w 5731"/>
              <a:gd name="T5" fmla="*/ 2147483647 h 808"/>
              <a:gd name="T6" fmla="*/ 2147483647 w 5731"/>
              <a:gd name="T7" fmla="*/ 2147483647 h 808"/>
              <a:gd name="T8" fmla="*/ 2147483647 w 5731"/>
              <a:gd name="T9" fmla="*/ 2147483647 h 808"/>
              <a:gd name="T10" fmla="*/ 2147483647 w 5731"/>
              <a:gd name="T11" fmla="*/ 2147483647 h 808"/>
              <a:gd name="T12" fmla="*/ 0 w 5731"/>
              <a:gd name="T13" fmla="*/ 0 h 8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31" h="808">
                <a:moveTo>
                  <a:pt x="0" y="0"/>
                </a:moveTo>
                <a:lnTo>
                  <a:pt x="19" y="279"/>
                </a:lnTo>
                <a:cubicBezTo>
                  <a:pt x="321" y="399"/>
                  <a:pt x="1170" y="671"/>
                  <a:pt x="1824" y="739"/>
                </a:cubicBezTo>
                <a:cubicBezTo>
                  <a:pt x="2478" y="808"/>
                  <a:pt x="3295" y="769"/>
                  <a:pt x="3946" y="695"/>
                </a:cubicBezTo>
                <a:cubicBezTo>
                  <a:pt x="4597" y="621"/>
                  <a:pt x="5435" y="387"/>
                  <a:pt x="5731" y="297"/>
                </a:cubicBezTo>
                <a:lnTo>
                  <a:pt x="5722" y="1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0" y="0"/>
            <a:ext cx="9144000" cy="2089150"/>
            <a:chOff x="0" y="0"/>
            <a:chExt cx="5760" cy="1316"/>
          </a:xfrm>
        </p:grpSpPr>
        <p:grpSp>
          <p:nvGrpSpPr>
            <p:cNvPr id="7" name="Group 90"/>
            <p:cNvGrpSpPr>
              <a:grpSpLocks/>
            </p:cNvGrpSpPr>
            <p:nvPr userDrawn="1"/>
          </p:nvGrpSpPr>
          <p:grpSpPr bwMode="auto">
            <a:xfrm flipV="1">
              <a:off x="18" y="0"/>
              <a:ext cx="5742" cy="1128"/>
              <a:chOff x="0" y="2640"/>
              <a:chExt cx="5760" cy="1680"/>
            </a:xfrm>
          </p:grpSpPr>
          <p:sp>
            <p:nvSpPr>
              <p:cNvPr id="9" name="Rectangle 91"/>
              <p:cNvSpPr>
                <a:spLocks noChangeArrowheads="1"/>
              </p:cNvSpPr>
              <p:nvPr userDrawn="1"/>
            </p:nvSpPr>
            <p:spPr bwMode="ltGray">
              <a:xfrm>
                <a:off x="0" y="2640"/>
                <a:ext cx="5760" cy="16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ea typeface="新細明體" pitchFamily="18" charset="-120"/>
                </a:endParaRPr>
              </a:p>
            </p:txBody>
          </p:sp>
          <p:sp>
            <p:nvSpPr>
              <p:cNvPr id="10" name="Rectangle 92"/>
              <p:cNvSpPr>
                <a:spLocks noChangeArrowheads="1"/>
              </p:cNvSpPr>
              <p:nvPr userDrawn="1"/>
            </p:nvSpPr>
            <p:spPr bwMode="ltGray">
              <a:xfrm>
                <a:off x="0" y="2640"/>
                <a:ext cx="5760" cy="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ea typeface="新細明體" pitchFamily="18" charset="-120"/>
                </a:endParaRPr>
              </a:p>
            </p:txBody>
          </p:sp>
        </p:grpSp>
        <p:sp>
          <p:nvSpPr>
            <p:cNvPr id="8" name="Freeform 93"/>
            <p:cNvSpPr>
              <a:spLocks/>
            </p:cNvSpPr>
            <p:nvPr userDrawn="1"/>
          </p:nvSpPr>
          <p:spPr bwMode="ltGray">
            <a:xfrm>
              <a:off x="0" y="1092"/>
              <a:ext cx="5731" cy="224"/>
            </a:xfrm>
            <a:custGeom>
              <a:avLst/>
              <a:gdLst>
                <a:gd name="T0" fmla="*/ 0 w 5731"/>
                <a:gd name="T1" fmla="*/ 0 h 842"/>
                <a:gd name="T2" fmla="*/ 26 w 5731"/>
                <a:gd name="T3" fmla="*/ 0 h 842"/>
                <a:gd name="T4" fmla="*/ 1795 w 5731"/>
                <a:gd name="T5" fmla="*/ 0 h 842"/>
                <a:gd name="T6" fmla="*/ 3821 w 5731"/>
                <a:gd name="T7" fmla="*/ 0 h 842"/>
                <a:gd name="T8" fmla="*/ 5731 w 5731"/>
                <a:gd name="T9" fmla="*/ 0 h 842"/>
                <a:gd name="T10" fmla="*/ 5693 w 5731"/>
                <a:gd name="T11" fmla="*/ 0 h 842"/>
                <a:gd name="T12" fmla="*/ 0 w 5731"/>
                <a:gd name="T13" fmla="*/ 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31" h="842">
                  <a:moveTo>
                    <a:pt x="0" y="36"/>
                  </a:moveTo>
                  <a:lnTo>
                    <a:pt x="26" y="315"/>
                  </a:lnTo>
                  <a:cubicBezTo>
                    <a:pt x="325" y="438"/>
                    <a:pt x="1163" y="700"/>
                    <a:pt x="1795" y="771"/>
                  </a:cubicBezTo>
                  <a:cubicBezTo>
                    <a:pt x="2427" y="842"/>
                    <a:pt x="3165" y="817"/>
                    <a:pt x="3821" y="742"/>
                  </a:cubicBezTo>
                  <a:cubicBezTo>
                    <a:pt x="4477" y="667"/>
                    <a:pt x="5419" y="444"/>
                    <a:pt x="5731" y="320"/>
                  </a:cubicBezTo>
                  <a:lnTo>
                    <a:pt x="569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94"/>
          <p:cNvGrpSpPr>
            <a:grpSpLocks/>
          </p:cNvGrpSpPr>
          <p:nvPr/>
        </p:nvGrpSpPr>
        <p:grpSpPr bwMode="auto">
          <a:xfrm>
            <a:off x="0" y="4689475"/>
            <a:ext cx="9144000" cy="2168525"/>
            <a:chOff x="0" y="2908"/>
            <a:chExt cx="5760" cy="1412"/>
          </a:xfrm>
        </p:grpSpPr>
        <p:grpSp>
          <p:nvGrpSpPr>
            <p:cNvPr id="12" name="Group 95"/>
            <p:cNvGrpSpPr>
              <a:grpSpLocks/>
            </p:cNvGrpSpPr>
            <p:nvPr/>
          </p:nvGrpSpPr>
          <p:grpSpPr bwMode="auto">
            <a:xfrm>
              <a:off x="18" y="3135"/>
              <a:ext cx="5742" cy="1185"/>
              <a:chOff x="0" y="2640"/>
              <a:chExt cx="5760" cy="1680"/>
            </a:xfrm>
          </p:grpSpPr>
          <p:sp>
            <p:nvSpPr>
              <p:cNvPr id="16" name="Rectangle 96"/>
              <p:cNvSpPr>
                <a:spLocks noChangeArrowheads="1"/>
              </p:cNvSpPr>
              <p:nvPr userDrawn="1"/>
            </p:nvSpPr>
            <p:spPr bwMode="ltGray">
              <a:xfrm>
                <a:off x="0" y="2642"/>
                <a:ext cx="5760" cy="167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ea typeface="新細明體" pitchFamily="18" charset="-120"/>
                </a:endParaRPr>
              </a:p>
            </p:txBody>
          </p:sp>
          <p:sp>
            <p:nvSpPr>
              <p:cNvPr id="17" name="Rectangle 97"/>
              <p:cNvSpPr>
                <a:spLocks noChangeArrowheads="1"/>
              </p:cNvSpPr>
              <p:nvPr userDrawn="1"/>
            </p:nvSpPr>
            <p:spPr bwMode="ltGray">
              <a:xfrm>
                <a:off x="0" y="2642"/>
                <a:ext cx="5760" cy="9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ea typeface="新細明體" pitchFamily="18" charset="-120"/>
                </a:endParaRPr>
              </a:p>
            </p:txBody>
          </p:sp>
        </p:grpSp>
        <p:grpSp>
          <p:nvGrpSpPr>
            <p:cNvPr id="13" name="Group 98"/>
            <p:cNvGrpSpPr>
              <a:grpSpLocks/>
            </p:cNvGrpSpPr>
            <p:nvPr/>
          </p:nvGrpSpPr>
          <p:grpSpPr bwMode="auto">
            <a:xfrm>
              <a:off x="0" y="2908"/>
              <a:ext cx="5731" cy="265"/>
              <a:chOff x="0" y="2702"/>
              <a:chExt cx="5731" cy="426"/>
            </a:xfrm>
          </p:grpSpPr>
          <p:sp>
            <p:nvSpPr>
              <p:cNvPr id="14" name="Freeform 99"/>
              <p:cNvSpPr>
                <a:spLocks/>
              </p:cNvSpPr>
              <p:nvPr/>
            </p:nvSpPr>
            <p:spPr bwMode="ltGray">
              <a:xfrm flipV="1">
                <a:off x="0" y="2702"/>
                <a:ext cx="5731" cy="364"/>
              </a:xfrm>
              <a:custGeom>
                <a:avLst/>
                <a:gdLst>
                  <a:gd name="T0" fmla="*/ 0 w 5731"/>
                  <a:gd name="T1" fmla="*/ 0 h 808"/>
                  <a:gd name="T2" fmla="*/ 19 w 5731"/>
                  <a:gd name="T3" fmla="*/ 0 h 808"/>
                  <a:gd name="T4" fmla="*/ 1824 w 5731"/>
                  <a:gd name="T5" fmla="*/ 0 h 808"/>
                  <a:gd name="T6" fmla="*/ 3946 w 5731"/>
                  <a:gd name="T7" fmla="*/ 0 h 808"/>
                  <a:gd name="T8" fmla="*/ 5731 w 5731"/>
                  <a:gd name="T9" fmla="*/ 0 h 808"/>
                  <a:gd name="T10" fmla="*/ 5722 w 5731"/>
                  <a:gd name="T11" fmla="*/ 0 h 808"/>
                  <a:gd name="T12" fmla="*/ 0 w 5731"/>
                  <a:gd name="T13" fmla="*/ 0 h 8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31" h="808">
                    <a:moveTo>
                      <a:pt x="0" y="0"/>
                    </a:moveTo>
                    <a:lnTo>
                      <a:pt x="19" y="279"/>
                    </a:lnTo>
                    <a:cubicBezTo>
                      <a:pt x="321" y="399"/>
                      <a:pt x="1170" y="671"/>
                      <a:pt x="1824" y="739"/>
                    </a:cubicBezTo>
                    <a:cubicBezTo>
                      <a:pt x="2478" y="808"/>
                      <a:pt x="3295" y="769"/>
                      <a:pt x="3946" y="695"/>
                    </a:cubicBezTo>
                    <a:cubicBezTo>
                      <a:pt x="4597" y="621"/>
                      <a:pt x="5435" y="387"/>
                      <a:pt x="5731" y="297"/>
                    </a:cubicBezTo>
                    <a:lnTo>
                      <a:pt x="5722" y="1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" name="Freeform 100"/>
              <p:cNvSpPr>
                <a:spLocks/>
              </p:cNvSpPr>
              <p:nvPr/>
            </p:nvSpPr>
            <p:spPr bwMode="ltGray">
              <a:xfrm flipV="1">
                <a:off x="0" y="2749"/>
                <a:ext cx="5731" cy="379"/>
              </a:xfrm>
              <a:custGeom>
                <a:avLst/>
                <a:gdLst>
                  <a:gd name="T0" fmla="*/ 0 w 5731"/>
                  <a:gd name="T1" fmla="*/ 0 h 842"/>
                  <a:gd name="T2" fmla="*/ 26 w 5731"/>
                  <a:gd name="T3" fmla="*/ 0 h 842"/>
                  <a:gd name="T4" fmla="*/ 1795 w 5731"/>
                  <a:gd name="T5" fmla="*/ 0 h 842"/>
                  <a:gd name="T6" fmla="*/ 3821 w 5731"/>
                  <a:gd name="T7" fmla="*/ 0 h 842"/>
                  <a:gd name="T8" fmla="*/ 5731 w 5731"/>
                  <a:gd name="T9" fmla="*/ 0 h 842"/>
                  <a:gd name="T10" fmla="*/ 5693 w 5731"/>
                  <a:gd name="T11" fmla="*/ 0 h 842"/>
                  <a:gd name="T12" fmla="*/ 0 w 5731"/>
                  <a:gd name="T13" fmla="*/ 0 h 8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31" h="842">
                    <a:moveTo>
                      <a:pt x="0" y="36"/>
                    </a:moveTo>
                    <a:lnTo>
                      <a:pt x="26" y="315"/>
                    </a:lnTo>
                    <a:cubicBezTo>
                      <a:pt x="325" y="438"/>
                      <a:pt x="1163" y="700"/>
                      <a:pt x="1795" y="771"/>
                    </a:cubicBezTo>
                    <a:cubicBezTo>
                      <a:pt x="2427" y="842"/>
                      <a:pt x="3165" y="817"/>
                      <a:pt x="3821" y="742"/>
                    </a:cubicBezTo>
                    <a:cubicBezTo>
                      <a:pt x="4477" y="667"/>
                      <a:pt x="5419" y="444"/>
                      <a:pt x="5731" y="320"/>
                    </a:cubicBezTo>
                    <a:lnTo>
                      <a:pt x="5693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8" name="Group 101"/>
          <p:cNvGrpSpPr>
            <a:grpSpLocks/>
          </p:cNvGrpSpPr>
          <p:nvPr/>
        </p:nvGrpSpPr>
        <p:grpSpPr bwMode="auto">
          <a:xfrm>
            <a:off x="0" y="0"/>
            <a:ext cx="9144000" cy="6867525"/>
            <a:chOff x="0" y="0"/>
            <a:chExt cx="5760" cy="4326"/>
          </a:xfrm>
        </p:grpSpPr>
        <p:sp>
          <p:nvSpPr>
            <p:cNvPr id="19" name="AutoShape 102"/>
            <p:cNvSpPr>
              <a:spLocks noChangeArrowheads="1"/>
            </p:cNvSpPr>
            <p:nvPr/>
          </p:nvSpPr>
          <p:spPr bwMode="white">
            <a:xfrm>
              <a:off x="27" y="24"/>
              <a:ext cx="5709" cy="4272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zh-TW" altLang="en-US" smtClean="0">
                <a:ea typeface="新細明體" pitchFamily="18" charset="-120"/>
              </a:endParaRPr>
            </a:p>
          </p:txBody>
        </p:sp>
        <p:sp>
          <p:nvSpPr>
            <p:cNvPr id="20" name="Freeform 103"/>
            <p:cNvSpPr>
              <a:spLocks/>
            </p:cNvSpPr>
            <p:nvPr/>
          </p:nvSpPr>
          <p:spPr bwMode="white">
            <a:xfrm>
              <a:off x="3" y="0"/>
              <a:ext cx="288" cy="288"/>
            </a:xfrm>
            <a:custGeom>
              <a:avLst/>
              <a:gdLst>
                <a:gd name="T0" fmla="*/ 0 w 336"/>
                <a:gd name="T1" fmla="*/ 2 h 384"/>
                <a:gd name="T2" fmla="*/ 0 w 336"/>
                <a:gd name="T3" fmla="*/ 2 h 384"/>
                <a:gd name="T4" fmla="*/ 3 w 336"/>
                <a:gd name="T5" fmla="*/ 2 h 384"/>
                <a:gd name="T6" fmla="*/ 7 w 336"/>
                <a:gd name="T7" fmla="*/ 2 h 384"/>
                <a:gd name="T8" fmla="*/ 11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Freeform 104"/>
            <p:cNvSpPr>
              <a:spLocks/>
            </p:cNvSpPr>
            <p:nvPr/>
          </p:nvSpPr>
          <p:spPr bwMode="white">
            <a:xfrm rot="-5408600">
              <a:off x="-47" y="4030"/>
              <a:ext cx="336" cy="242"/>
            </a:xfrm>
            <a:custGeom>
              <a:avLst/>
              <a:gdLst>
                <a:gd name="T0" fmla="*/ 0 w 336"/>
                <a:gd name="T1" fmla="*/ 1 h 384"/>
                <a:gd name="T2" fmla="*/ 0 w 336"/>
                <a:gd name="T3" fmla="*/ 1 h 384"/>
                <a:gd name="T4" fmla="*/ 96 w 336"/>
                <a:gd name="T5" fmla="*/ 1 h 384"/>
                <a:gd name="T6" fmla="*/ 192 w 336"/>
                <a:gd name="T7" fmla="*/ 1 h 384"/>
                <a:gd name="T8" fmla="*/ 336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Freeform 105"/>
            <p:cNvSpPr>
              <a:spLocks/>
            </p:cNvSpPr>
            <p:nvPr/>
          </p:nvSpPr>
          <p:spPr bwMode="white">
            <a:xfrm>
              <a:off x="5520" y="3978"/>
              <a:ext cx="240" cy="348"/>
            </a:xfrm>
            <a:custGeom>
              <a:avLst/>
              <a:gdLst>
                <a:gd name="T0" fmla="*/ 142 w 246"/>
                <a:gd name="T1" fmla="*/ 0 h 348"/>
                <a:gd name="T2" fmla="*/ 95 w 246"/>
                <a:gd name="T3" fmla="*/ 196 h 348"/>
                <a:gd name="T4" fmla="*/ 50 w 246"/>
                <a:gd name="T5" fmla="*/ 282 h 348"/>
                <a:gd name="T6" fmla="*/ 0 w 246"/>
                <a:gd name="T7" fmla="*/ 342 h 348"/>
                <a:gd name="T8" fmla="*/ 142 w 246"/>
                <a:gd name="T9" fmla="*/ 348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6" h="348">
                  <a:moveTo>
                    <a:pt x="246" y="0"/>
                  </a:moveTo>
                  <a:lnTo>
                    <a:pt x="164" y="196"/>
                  </a:lnTo>
                  <a:lnTo>
                    <a:pt x="84" y="282"/>
                  </a:lnTo>
                  <a:lnTo>
                    <a:pt x="0" y="342"/>
                  </a:lnTo>
                  <a:lnTo>
                    <a:pt x="246" y="3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Freeform 106"/>
            <p:cNvSpPr>
              <a:spLocks/>
            </p:cNvSpPr>
            <p:nvPr/>
          </p:nvSpPr>
          <p:spPr bwMode="white">
            <a:xfrm rot="5400000">
              <a:off x="5472" y="0"/>
              <a:ext cx="288" cy="288"/>
            </a:xfrm>
            <a:custGeom>
              <a:avLst/>
              <a:gdLst>
                <a:gd name="T0" fmla="*/ 0 w 336"/>
                <a:gd name="T1" fmla="*/ 2 h 384"/>
                <a:gd name="T2" fmla="*/ 0 w 336"/>
                <a:gd name="T3" fmla="*/ 2 h 384"/>
                <a:gd name="T4" fmla="*/ 3 w 336"/>
                <a:gd name="T5" fmla="*/ 2 h 384"/>
                <a:gd name="T6" fmla="*/ 7 w 336"/>
                <a:gd name="T7" fmla="*/ 2 h 384"/>
                <a:gd name="T8" fmla="*/ 11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4" name="Text Box 109"/>
          <p:cNvSpPr txBox="1">
            <a:spLocks noChangeArrowheads="1"/>
          </p:cNvSpPr>
          <p:nvPr/>
        </p:nvSpPr>
        <p:spPr bwMode="auto">
          <a:xfrm>
            <a:off x="457200" y="427038"/>
            <a:ext cx="98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smtClean="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0"/>
            <a:ext cx="5181600" cy="2286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 sz="40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600200" y="5410200"/>
            <a:ext cx="63246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3469714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4508D-3AB3-4393-838C-20E25C2EA81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417275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62750" y="304800"/>
            <a:ext cx="2152650" cy="5943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05550" cy="5943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D2B1B-A0E5-423C-B77F-3CDDA8484FC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542267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304800" y="1371600"/>
            <a:ext cx="8610600" cy="4876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2BC30-A427-4C81-83C4-9D454461193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4008808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304800" y="1371600"/>
            <a:ext cx="8610600" cy="4876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48A2-74A2-4A2A-893E-6CAB8E93648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565131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068C78-6FEE-4E40-9E8D-CE3FCAE373B0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A049144-7420-4F8F-A5C6-66C11CCA887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3067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907B1B-5A8B-4EE3-A949-1D38CD9B9047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D8C2BC-946E-481E-85C6-DE4BAD41F9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957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D17EB15-904B-4DB4-AB1E-D96A4F70316A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61B06BD-27EA-45BC-A3F8-F5A8FE9BA2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533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C97F4C-F797-4D2D-9508-9FD3CE1AA957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43EB4A-C948-4C45-A03C-2BB477A802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290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88E9AE7-6EDE-43FB-A89F-F29C3230D2C1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C79006-0436-453C-A5C5-F12778CEC4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074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817188-19D1-4DFE-BF15-F84AD81E975A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2FE55F-C460-476B-8E6B-FF26D58AD1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920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2F619-A142-4A67-B064-D90FCA25CC6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163479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FB20A4-2312-4DD1-8AD0-EFF6F116427C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41A6D4-8CDB-4953-A583-EF5766866D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8476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18C035-8474-4E6A-992A-CC7B09653947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B2A1FA9-8C06-4806-BB34-FAFD1ED2F2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503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A1D00A-EFEB-4546-A569-9E9B0B46A8A9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2673DF-84DC-4413-AF33-4A485BA468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631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E70790-FA29-47B4-839A-4493CCBDD76D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1B48824-6719-470E-A448-B5E7ABCAE30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1838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B6DFC4-F5C7-45E5-A78F-90F0C08CAAF2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99D4E7F-D1FC-41B6-AD69-943C35A1EF3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259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A88311-C9DF-47B0-BBAC-F312E84579E0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DE72053-6953-420C-8037-79F4324B17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378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CE85A9-12CD-4147-9317-C33AF23CC985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EE5884-0754-4385-AE84-4E8EA3304C1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7716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ED78E5D-559F-49DE-909C-1BF853D1AC49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33EC38-FAD9-4DE7-A22F-CA3CDBC2C8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936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BB1E45-4B38-41D4-87D7-1B9132769A93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81651C-3925-4A8D-88C2-161DEB04A4B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4635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93DADC-9EB8-4643-BEB0-43A2A099ADB9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A9EEA9-7D78-4F53-9871-F7929FAA6D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335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EA9-EB25-4677-A610-885ED1B595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89747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6BFB12-0167-4CD0-82E7-5EB66905A990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51245A-5AD9-46F8-8F44-66A020490D6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879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71D854-6934-4C42-A429-50D48D881FBA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EBA430-654E-44AC-B1D0-BD6F5C87B4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113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879034-CB4F-48C4-9CE4-A1D4ABFF7810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B80EEE9-3510-4EAA-993F-2A923FACF66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274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0B7CDA-26E8-41A9-BACA-B0A0F5328E69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4010751-B065-419A-B3C5-F1CBA293BF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015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7CFA95-9BF6-4ECF-B2C3-FCA81259DF79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67C7B51-6B6A-4805-92C3-6CA55BD9EB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1678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E8DD49-0375-4DE0-B0E1-D55ED7FA75B3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BFDDDD-72E2-4DB0-A06E-06CD83F0D0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449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8" descr="m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07"/>
          <p:cNvSpPr>
            <a:spLocks/>
          </p:cNvSpPr>
          <p:nvPr/>
        </p:nvSpPr>
        <p:spPr bwMode="ltGray">
          <a:xfrm>
            <a:off x="0" y="1792288"/>
            <a:ext cx="9097963" cy="341312"/>
          </a:xfrm>
          <a:custGeom>
            <a:avLst/>
            <a:gdLst>
              <a:gd name="T0" fmla="*/ 0 w 5731"/>
              <a:gd name="T1" fmla="*/ 0 h 808"/>
              <a:gd name="T2" fmla="*/ 2147483647 w 5731"/>
              <a:gd name="T3" fmla="*/ 2147483647 h 808"/>
              <a:gd name="T4" fmla="*/ 2147483647 w 5731"/>
              <a:gd name="T5" fmla="*/ 2147483647 h 808"/>
              <a:gd name="T6" fmla="*/ 2147483647 w 5731"/>
              <a:gd name="T7" fmla="*/ 2147483647 h 808"/>
              <a:gd name="T8" fmla="*/ 2147483647 w 5731"/>
              <a:gd name="T9" fmla="*/ 2147483647 h 808"/>
              <a:gd name="T10" fmla="*/ 2147483647 w 5731"/>
              <a:gd name="T11" fmla="*/ 2147483647 h 808"/>
              <a:gd name="T12" fmla="*/ 0 w 5731"/>
              <a:gd name="T13" fmla="*/ 0 h 8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31" h="808">
                <a:moveTo>
                  <a:pt x="0" y="0"/>
                </a:moveTo>
                <a:lnTo>
                  <a:pt x="19" y="279"/>
                </a:lnTo>
                <a:cubicBezTo>
                  <a:pt x="321" y="399"/>
                  <a:pt x="1170" y="671"/>
                  <a:pt x="1824" y="739"/>
                </a:cubicBezTo>
                <a:cubicBezTo>
                  <a:pt x="2478" y="808"/>
                  <a:pt x="3295" y="769"/>
                  <a:pt x="3946" y="695"/>
                </a:cubicBezTo>
                <a:cubicBezTo>
                  <a:pt x="4597" y="621"/>
                  <a:pt x="5435" y="387"/>
                  <a:pt x="5731" y="297"/>
                </a:cubicBezTo>
                <a:lnTo>
                  <a:pt x="5722" y="1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0" y="0"/>
            <a:ext cx="9144000" cy="2089150"/>
            <a:chOff x="0" y="0"/>
            <a:chExt cx="5760" cy="1316"/>
          </a:xfrm>
        </p:grpSpPr>
        <p:grpSp>
          <p:nvGrpSpPr>
            <p:cNvPr id="7" name="Group 90"/>
            <p:cNvGrpSpPr>
              <a:grpSpLocks/>
            </p:cNvGrpSpPr>
            <p:nvPr userDrawn="1"/>
          </p:nvGrpSpPr>
          <p:grpSpPr bwMode="auto">
            <a:xfrm flipV="1">
              <a:off x="18" y="0"/>
              <a:ext cx="5742" cy="1128"/>
              <a:chOff x="0" y="2640"/>
              <a:chExt cx="5760" cy="1680"/>
            </a:xfrm>
          </p:grpSpPr>
          <p:sp>
            <p:nvSpPr>
              <p:cNvPr id="9" name="Rectangle 91"/>
              <p:cNvSpPr>
                <a:spLocks noChangeArrowheads="1"/>
              </p:cNvSpPr>
              <p:nvPr userDrawn="1"/>
            </p:nvSpPr>
            <p:spPr bwMode="ltGray">
              <a:xfrm>
                <a:off x="0" y="2640"/>
                <a:ext cx="5760" cy="16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solidFill>
                    <a:srgbClr val="046CA6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10" name="Rectangle 92"/>
              <p:cNvSpPr>
                <a:spLocks noChangeArrowheads="1"/>
              </p:cNvSpPr>
              <p:nvPr userDrawn="1"/>
            </p:nvSpPr>
            <p:spPr bwMode="ltGray">
              <a:xfrm>
                <a:off x="0" y="2640"/>
                <a:ext cx="5760" cy="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solidFill>
                    <a:srgbClr val="046CA6"/>
                  </a:solidFill>
                  <a:ea typeface="新細明體" pitchFamily="18" charset="-120"/>
                </a:endParaRPr>
              </a:p>
            </p:txBody>
          </p:sp>
        </p:grpSp>
        <p:sp>
          <p:nvSpPr>
            <p:cNvPr id="8" name="Freeform 93"/>
            <p:cNvSpPr>
              <a:spLocks/>
            </p:cNvSpPr>
            <p:nvPr userDrawn="1"/>
          </p:nvSpPr>
          <p:spPr bwMode="ltGray">
            <a:xfrm>
              <a:off x="0" y="1092"/>
              <a:ext cx="5731" cy="224"/>
            </a:xfrm>
            <a:custGeom>
              <a:avLst/>
              <a:gdLst>
                <a:gd name="T0" fmla="*/ 0 w 5731"/>
                <a:gd name="T1" fmla="*/ 0 h 842"/>
                <a:gd name="T2" fmla="*/ 26 w 5731"/>
                <a:gd name="T3" fmla="*/ 0 h 842"/>
                <a:gd name="T4" fmla="*/ 1795 w 5731"/>
                <a:gd name="T5" fmla="*/ 0 h 842"/>
                <a:gd name="T6" fmla="*/ 3821 w 5731"/>
                <a:gd name="T7" fmla="*/ 0 h 842"/>
                <a:gd name="T8" fmla="*/ 5731 w 5731"/>
                <a:gd name="T9" fmla="*/ 0 h 842"/>
                <a:gd name="T10" fmla="*/ 5693 w 5731"/>
                <a:gd name="T11" fmla="*/ 0 h 842"/>
                <a:gd name="T12" fmla="*/ 0 w 5731"/>
                <a:gd name="T13" fmla="*/ 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31" h="842">
                  <a:moveTo>
                    <a:pt x="0" y="36"/>
                  </a:moveTo>
                  <a:lnTo>
                    <a:pt x="26" y="315"/>
                  </a:lnTo>
                  <a:cubicBezTo>
                    <a:pt x="325" y="438"/>
                    <a:pt x="1163" y="700"/>
                    <a:pt x="1795" y="771"/>
                  </a:cubicBezTo>
                  <a:cubicBezTo>
                    <a:pt x="2427" y="842"/>
                    <a:pt x="3165" y="817"/>
                    <a:pt x="3821" y="742"/>
                  </a:cubicBezTo>
                  <a:cubicBezTo>
                    <a:pt x="4477" y="667"/>
                    <a:pt x="5419" y="444"/>
                    <a:pt x="5731" y="320"/>
                  </a:cubicBezTo>
                  <a:lnTo>
                    <a:pt x="569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94"/>
          <p:cNvGrpSpPr>
            <a:grpSpLocks/>
          </p:cNvGrpSpPr>
          <p:nvPr/>
        </p:nvGrpSpPr>
        <p:grpSpPr bwMode="auto">
          <a:xfrm>
            <a:off x="0" y="4689475"/>
            <a:ext cx="9144000" cy="2168525"/>
            <a:chOff x="0" y="2908"/>
            <a:chExt cx="5760" cy="1412"/>
          </a:xfrm>
        </p:grpSpPr>
        <p:grpSp>
          <p:nvGrpSpPr>
            <p:cNvPr id="12" name="Group 95"/>
            <p:cNvGrpSpPr>
              <a:grpSpLocks/>
            </p:cNvGrpSpPr>
            <p:nvPr/>
          </p:nvGrpSpPr>
          <p:grpSpPr bwMode="auto">
            <a:xfrm>
              <a:off x="18" y="3135"/>
              <a:ext cx="5742" cy="1185"/>
              <a:chOff x="0" y="2640"/>
              <a:chExt cx="5760" cy="1680"/>
            </a:xfrm>
          </p:grpSpPr>
          <p:sp>
            <p:nvSpPr>
              <p:cNvPr id="16" name="Rectangle 96"/>
              <p:cNvSpPr>
                <a:spLocks noChangeArrowheads="1"/>
              </p:cNvSpPr>
              <p:nvPr userDrawn="1"/>
            </p:nvSpPr>
            <p:spPr bwMode="ltGray">
              <a:xfrm>
                <a:off x="0" y="2642"/>
                <a:ext cx="5760" cy="167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solidFill>
                    <a:srgbClr val="046CA6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17" name="Rectangle 97"/>
              <p:cNvSpPr>
                <a:spLocks noChangeArrowheads="1"/>
              </p:cNvSpPr>
              <p:nvPr userDrawn="1"/>
            </p:nvSpPr>
            <p:spPr bwMode="ltGray">
              <a:xfrm>
                <a:off x="0" y="2642"/>
                <a:ext cx="5760" cy="9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solidFill>
                    <a:srgbClr val="046CA6"/>
                  </a:solidFill>
                  <a:ea typeface="新細明體" pitchFamily="18" charset="-120"/>
                </a:endParaRPr>
              </a:p>
            </p:txBody>
          </p:sp>
        </p:grpSp>
        <p:grpSp>
          <p:nvGrpSpPr>
            <p:cNvPr id="13" name="Group 98"/>
            <p:cNvGrpSpPr>
              <a:grpSpLocks/>
            </p:cNvGrpSpPr>
            <p:nvPr/>
          </p:nvGrpSpPr>
          <p:grpSpPr bwMode="auto">
            <a:xfrm>
              <a:off x="0" y="2908"/>
              <a:ext cx="5731" cy="265"/>
              <a:chOff x="0" y="2702"/>
              <a:chExt cx="5731" cy="426"/>
            </a:xfrm>
          </p:grpSpPr>
          <p:sp>
            <p:nvSpPr>
              <p:cNvPr id="14" name="Freeform 99"/>
              <p:cNvSpPr>
                <a:spLocks/>
              </p:cNvSpPr>
              <p:nvPr/>
            </p:nvSpPr>
            <p:spPr bwMode="ltGray">
              <a:xfrm flipV="1">
                <a:off x="0" y="2702"/>
                <a:ext cx="5731" cy="364"/>
              </a:xfrm>
              <a:custGeom>
                <a:avLst/>
                <a:gdLst>
                  <a:gd name="T0" fmla="*/ 0 w 5731"/>
                  <a:gd name="T1" fmla="*/ 0 h 808"/>
                  <a:gd name="T2" fmla="*/ 19 w 5731"/>
                  <a:gd name="T3" fmla="*/ 0 h 808"/>
                  <a:gd name="T4" fmla="*/ 1824 w 5731"/>
                  <a:gd name="T5" fmla="*/ 0 h 808"/>
                  <a:gd name="T6" fmla="*/ 3946 w 5731"/>
                  <a:gd name="T7" fmla="*/ 0 h 808"/>
                  <a:gd name="T8" fmla="*/ 5731 w 5731"/>
                  <a:gd name="T9" fmla="*/ 0 h 808"/>
                  <a:gd name="T10" fmla="*/ 5722 w 5731"/>
                  <a:gd name="T11" fmla="*/ 0 h 808"/>
                  <a:gd name="T12" fmla="*/ 0 w 5731"/>
                  <a:gd name="T13" fmla="*/ 0 h 8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31" h="808">
                    <a:moveTo>
                      <a:pt x="0" y="0"/>
                    </a:moveTo>
                    <a:lnTo>
                      <a:pt x="19" y="279"/>
                    </a:lnTo>
                    <a:cubicBezTo>
                      <a:pt x="321" y="399"/>
                      <a:pt x="1170" y="671"/>
                      <a:pt x="1824" y="739"/>
                    </a:cubicBezTo>
                    <a:cubicBezTo>
                      <a:pt x="2478" y="808"/>
                      <a:pt x="3295" y="769"/>
                      <a:pt x="3946" y="695"/>
                    </a:cubicBezTo>
                    <a:cubicBezTo>
                      <a:pt x="4597" y="621"/>
                      <a:pt x="5435" y="387"/>
                      <a:pt x="5731" y="297"/>
                    </a:cubicBezTo>
                    <a:lnTo>
                      <a:pt x="5722" y="1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" name="Freeform 100"/>
              <p:cNvSpPr>
                <a:spLocks/>
              </p:cNvSpPr>
              <p:nvPr/>
            </p:nvSpPr>
            <p:spPr bwMode="ltGray">
              <a:xfrm flipV="1">
                <a:off x="0" y="2749"/>
                <a:ext cx="5731" cy="379"/>
              </a:xfrm>
              <a:custGeom>
                <a:avLst/>
                <a:gdLst>
                  <a:gd name="T0" fmla="*/ 0 w 5731"/>
                  <a:gd name="T1" fmla="*/ 0 h 842"/>
                  <a:gd name="T2" fmla="*/ 26 w 5731"/>
                  <a:gd name="T3" fmla="*/ 0 h 842"/>
                  <a:gd name="T4" fmla="*/ 1795 w 5731"/>
                  <a:gd name="T5" fmla="*/ 0 h 842"/>
                  <a:gd name="T6" fmla="*/ 3821 w 5731"/>
                  <a:gd name="T7" fmla="*/ 0 h 842"/>
                  <a:gd name="T8" fmla="*/ 5731 w 5731"/>
                  <a:gd name="T9" fmla="*/ 0 h 842"/>
                  <a:gd name="T10" fmla="*/ 5693 w 5731"/>
                  <a:gd name="T11" fmla="*/ 0 h 842"/>
                  <a:gd name="T12" fmla="*/ 0 w 5731"/>
                  <a:gd name="T13" fmla="*/ 0 h 8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31" h="842">
                    <a:moveTo>
                      <a:pt x="0" y="36"/>
                    </a:moveTo>
                    <a:lnTo>
                      <a:pt x="26" y="315"/>
                    </a:lnTo>
                    <a:cubicBezTo>
                      <a:pt x="325" y="438"/>
                      <a:pt x="1163" y="700"/>
                      <a:pt x="1795" y="771"/>
                    </a:cubicBezTo>
                    <a:cubicBezTo>
                      <a:pt x="2427" y="842"/>
                      <a:pt x="3165" y="817"/>
                      <a:pt x="3821" y="742"/>
                    </a:cubicBezTo>
                    <a:cubicBezTo>
                      <a:pt x="4477" y="667"/>
                      <a:pt x="5419" y="444"/>
                      <a:pt x="5731" y="320"/>
                    </a:cubicBezTo>
                    <a:lnTo>
                      <a:pt x="5693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8" name="Group 101"/>
          <p:cNvGrpSpPr>
            <a:grpSpLocks/>
          </p:cNvGrpSpPr>
          <p:nvPr/>
        </p:nvGrpSpPr>
        <p:grpSpPr bwMode="auto">
          <a:xfrm>
            <a:off x="0" y="0"/>
            <a:ext cx="9144000" cy="6867525"/>
            <a:chOff x="0" y="0"/>
            <a:chExt cx="5760" cy="4326"/>
          </a:xfrm>
        </p:grpSpPr>
        <p:sp>
          <p:nvSpPr>
            <p:cNvPr id="19" name="AutoShape 102"/>
            <p:cNvSpPr>
              <a:spLocks noChangeArrowheads="1"/>
            </p:cNvSpPr>
            <p:nvPr/>
          </p:nvSpPr>
          <p:spPr bwMode="white">
            <a:xfrm>
              <a:off x="27" y="24"/>
              <a:ext cx="5709" cy="4272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zh-TW" altLang="en-US" smtClean="0">
                <a:solidFill>
                  <a:srgbClr val="046CA6"/>
                </a:solidFill>
                <a:ea typeface="新細明體" pitchFamily="18" charset="-120"/>
              </a:endParaRPr>
            </a:p>
          </p:txBody>
        </p:sp>
        <p:sp>
          <p:nvSpPr>
            <p:cNvPr id="20" name="Freeform 103"/>
            <p:cNvSpPr>
              <a:spLocks/>
            </p:cNvSpPr>
            <p:nvPr/>
          </p:nvSpPr>
          <p:spPr bwMode="white">
            <a:xfrm>
              <a:off x="3" y="0"/>
              <a:ext cx="288" cy="288"/>
            </a:xfrm>
            <a:custGeom>
              <a:avLst/>
              <a:gdLst>
                <a:gd name="T0" fmla="*/ 0 w 336"/>
                <a:gd name="T1" fmla="*/ 2 h 384"/>
                <a:gd name="T2" fmla="*/ 0 w 336"/>
                <a:gd name="T3" fmla="*/ 2 h 384"/>
                <a:gd name="T4" fmla="*/ 3 w 336"/>
                <a:gd name="T5" fmla="*/ 2 h 384"/>
                <a:gd name="T6" fmla="*/ 7 w 336"/>
                <a:gd name="T7" fmla="*/ 2 h 384"/>
                <a:gd name="T8" fmla="*/ 11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Freeform 104"/>
            <p:cNvSpPr>
              <a:spLocks/>
            </p:cNvSpPr>
            <p:nvPr/>
          </p:nvSpPr>
          <p:spPr bwMode="white">
            <a:xfrm rot="-5408600">
              <a:off x="-47" y="4030"/>
              <a:ext cx="336" cy="242"/>
            </a:xfrm>
            <a:custGeom>
              <a:avLst/>
              <a:gdLst>
                <a:gd name="T0" fmla="*/ 0 w 336"/>
                <a:gd name="T1" fmla="*/ 1 h 384"/>
                <a:gd name="T2" fmla="*/ 0 w 336"/>
                <a:gd name="T3" fmla="*/ 1 h 384"/>
                <a:gd name="T4" fmla="*/ 96 w 336"/>
                <a:gd name="T5" fmla="*/ 1 h 384"/>
                <a:gd name="T6" fmla="*/ 192 w 336"/>
                <a:gd name="T7" fmla="*/ 1 h 384"/>
                <a:gd name="T8" fmla="*/ 336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Freeform 105"/>
            <p:cNvSpPr>
              <a:spLocks/>
            </p:cNvSpPr>
            <p:nvPr/>
          </p:nvSpPr>
          <p:spPr bwMode="white">
            <a:xfrm>
              <a:off x="5520" y="3978"/>
              <a:ext cx="240" cy="348"/>
            </a:xfrm>
            <a:custGeom>
              <a:avLst/>
              <a:gdLst>
                <a:gd name="T0" fmla="*/ 142 w 246"/>
                <a:gd name="T1" fmla="*/ 0 h 348"/>
                <a:gd name="T2" fmla="*/ 95 w 246"/>
                <a:gd name="T3" fmla="*/ 196 h 348"/>
                <a:gd name="T4" fmla="*/ 50 w 246"/>
                <a:gd name="T5" fmla="*/ 282 h 348"/>
                <a:gd name="T6" fmla="*/ 0 w 246"/>
                <a:gd name="T7" fmla="*/ 342 h 348"/>
                <a:gd name="T8" fmla="*/ 142 w 246"/>
                <a:gd name="T9" fmla="*/ 348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6" h="348">
                  <a:moveTo>
                    <a:pt x="246" y="0"/>
                  </a:moveTo>
                  <a:lnTo>
                    <a:pt x="164" y="196"/>
                  </a:lnTo>
                  <a:lnTo>
                    <a:pt x="84" y="282"/>
                  </a:lnTo>
                  <a:lnTo>
                    <a:pt x="0" y="342"/>
                  </a:lnTo>
                  <a:lnTo>
                    <a:pt x="246" y="3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Freeform 106"/>
            <p:cNvSpPr>
              <a:spLocks/>
            </p:cNvSpPr>
            <p:nvPr/>
          </p:nvSpPr>
          <p:spPr bwMode="white">
            <a:xfrm rot="5400000">
              <a:off x="5472" y="0"/>
              <a:ext cx="288" cy="288"/>
            </a:xfrm>
            <a:custGeom>
              <a:avLst/>
              <a:gdLst>
                <a:gd name="T0" fmla="*/ 0 w 336"/>
                <a:gd name="T1" fmla="*/ 2 h 384"/>
                <a:gd name="T2" fmla="*/ 0 w 336"/>
                <a:gd name="T3" fmla="*/ 2 h 384"/>
                <a:gd name="T4" fmla="*/ 3 w 336"/>
                <a:gd name="T5" fmla="*/ 2 h 384"/>
                <a:gd name="T6" fmla="*/ 7 w 336"/>
                <a:gd name="T7" fmla="*/ 2 h 384"/>
                <a:gd name="T8" fmla="*/ 11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4" name="Text Box 109"/>
          <p:cNvSpPr txBox="1">
            <a:spLocks noChangeArrowheads="1"/>
          </p:cNvSpPr>
          <p:nvPr/>
        </p:nvSpPr>
        <p:spPr bwMode="auto">
          <a:xfrm>
            <a:off x="457200" y="427038"/>
            <a:ext cx="98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smtClean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0"/>
            <a:ext cx="5181600" cy="2286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 sz="40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600200" y="5410200"/>
            <a:ext cx="63246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119276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4A03F-8802-4323-BD67-A29FA6AB6A8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997281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3E3C0-5375-428B-BC9D-5598B254CFF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608396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2D465-D9A5-49E0-9844-B50207B659A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2756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81F4F-78A6-4B40-AD0F-3ADBF66CDE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794236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67279-BCE5-44B3-A6A0-83B2F044EE3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9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835074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0A950-2AA3-461E-AEF5-54106473C30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5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565333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7902A-6861-4AE2-89A7-D69695C0182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4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724197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B5060-3E75-4CD3-8810-4FBE4B674D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682520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A5782-5525-4294-8B06-3B20F28339D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536614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FE48-2F61-4124-A5FA-C3863BA09A1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750210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62750" y="304800"/>
            <a:ext cx="2152650" cy="5943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05550" cy="5943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7821-D832-4AE7-80F9-FDF3DBFD979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965788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304800" y="1371600"/>
            <a:ext cx="8610600" cy="4876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AE83D-7B1E-4A1C-93B8-A0D98D89886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911605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304800" y="1371600"/>
            <a:ext cx="8610600" cy="4876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76B37-D025-4015-97BF-1A39381F54D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20387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6F08FF-FB42-48BF-BEB4-8969EEDF3621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65AE4D-530F-40A4-B29F-5AD0578E8A8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57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A59DD-6241-412D-ADCF-70046DABE1A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9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8784131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7F97FA0-4E83-46A3-AF97-E2F9B7BE9D89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9CE053-1A26-4E71-A0E9-4543AF3741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478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6271B9-2EF6-4ACA-971D-0A6B8F013AAD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3A2EF4-2481-4CD5-B909-2C63E91D478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2851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CAB4D6E-74A8-4B31-9529-2B2E94157964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061341-5016-4EF3-8B7C-B7322D88F88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929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2741668-AE49-4B6C-A407-CEF28A029405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4AA982-E3C5-476D-BD7F-3DDAB5FF13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8568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F5D306-84FB-4FB9-A2D8-D13C5F9E51E9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9943BB-9AEC-47A5-91FB-507EB2B458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2519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D395E1-188E-4981-9D11-231B657D1508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CF244A-CEDF-42D6-B710-E66DAFFAFB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838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1DE0B80-C0E2-489E-A1C5-0CF5C899BA62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E40F66-B17E-443C-AD5E-CB5D561FC75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8879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F4C039-4000-4E1B-90D1-AF999F3858BB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D8B217-ADA2-4218-9A88-A91193352C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4388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FB43B0-E02E-42F0-9310-C4CEC15DE2FD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8EE2425-8139-4AE1-BDA3-3418CE819B1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8250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9C8E0A-0A31-4E8A-8D08-2B4E602536A5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C3EA4D-C3E8-4B74-B3E4-78B07F9EF5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275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ECF1C-68B9-4686-8318-E47E729EB74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5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55331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D570F-CA72-485D-965D-48A4E302488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4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63642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FCA0E-F7FB-4056-AF1A-1D912212330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50100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00DA1-1758-4574-8DBF-66973688220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94086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vmlDrawing" Target="../drawings/vmlDrawing2.v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9"/>
          <p:cNvGraphicFramePr>
            <a:graphicFrameLocks noChangeAspect="1"/>
          </p:cNvGraphicFramePr>
          <p:nvPr/>
        </p:nvGraphicFramePr>
        <p:xfrm>
          <a:off x="0" y="261938"/>
          <a:ext cx="9144000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Image" r:id="rId16" imgW="3121951" imgH="615593" progId="Photoshop.Image.7">
                  <p:embed/>
                </p:oleObj>
              </mc:Choice>
              <mc:Fallback>
                <p:oleObj name="Image" r:id="rId16" imgW="3121951" imgH="615593" progId="Photoshop.Image.7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1938"/>
                        <a:ext cx="9144000" cy="104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90"/>
          <p:cNvSpPr>
            <a:spLocks noChangeArrowheads="1"/>
          </p:cNvSpPr>
          <p:nvPr/>
        </p:nvSpPr>
        <p:spPr bwMode="ltGray">
          <a:xfrm>
            <a:off x="0" y="0"/>
            <a:ext cx="9144000" cy="241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1028" name="Freeform 91"/>
          <p:cNvSpPr>
            <a:spLocks/>
          </p:cNvSpPr>
          <p:nvPr/>
        </p:nvSpPr>
        <p:spPr bwMode="white">
          <a:xfrm>
            <a:off x="-6350" y="950913"/>
            <a:ext cx="9156700" cy="461962"/>
          </a:xfrm>
          <a:custGeom>
            <a:avLst/>
            <a:gdLst>
              <a:gd name="T0" fmla="*/ 2147483647 w 5768"/>
              <a:gd name="T1" fmla="*/ 2147483647 h 366"/>
              <a:gd name="T2" fmla="*/ 0 w 5768"/>
              <a:gd name="T3" fmla="*/ 2147483647 h 366"/>
              <a:gd name="T4" fmla="*/ 2147483647 w 5768"/>
              <a:gd name="T5" fmla="*/ 2147483647 h 366"/>
              <a:gd name="T6" fmla="*/ 2147483647 w 5768"/>
              <a:gd name="T7" fmla="*/ 2147483647 h 366"/>
              <a:gd name="T8" fmla="*/ 2147483647 w 5768"/>
              <a:gd name="T9" fmla="*/ 2147483647 h 366"/>
              <a:gd name="T10" fmla="*/ 2147483647 w 5768"/>
              <a:gd name="T11" fmla="*/ 2147483647 h 366"/>
              <a:gd name="T12" fmla="*/ 2147483647 w 5768"/>
              <a:gd name="T13" fmla="*/ 2147483647 h 3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8" h="366">
                <a:moveTo>
                  <a:pt x="4" y="365"/>
                </a:moveTo>
                <a:lnTo>
                  <a:pt x="0" y="246"/>
                </a:lnTo>
                <a:cubicBezTo>
                  <a:pt x="304" y="192"/>
                  <a:pt x="1175" y="64"/>
                  <a:pt x="1837" y="32"/>
                </a:cubicBezTo>
                <a:cubicBezTo>
                  <a:pt x="2499" y="0"/>
                  <a:pt x="3316" y="19"/>
                  <a:pt x="3970" y="52"/>
                </a:cubicBezTo>
                <a:cubicBezTo>
                  <a:pt x="4624" y="85"/>
                  <a:pt x="5464" y="179"/>
                  <a:pt x="5764" y="231"/>
                </a:cubicBezTo>
                <a:lnTo>
                  <a:pt x="5768" y="366"/>
                </a:lnTo>
                <a:lnTo>
                  <a:pt x="4" y="3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610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477000"/>
            <a:ext cx="213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46B955D7-84BA-485B-A5F9-92C398943EB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38200" y="304800"/>
            <a:ext cx="8077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2" name="Line 92"/>
          <p:cNvSpPr>
            <a:spLocks noChangeShapeType="1"/>
          </p:cNvSpPr>
          <p:nvPr/>
        </p:nvSpPr>
        <p:spPr bwMode="auto">
          <a:xfrm>
            <a:off x="425450" y="6524625"/>
            <a:ext cx="8353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17" name="Rectangle 9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8400" y="0"/>
            <a:ext cx="266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1118" name="Rectangle 9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77000"/>
            <a:ext cx="2895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2" r:id="rId1"/>
    <p:sldLayoutId id="2147485888" r:id="rId2"/>
    <p:sldLayoutId id="2147485889" r:id="rId3"/>
    <p:sldLayoutId id="2147485890" r:id="rId4"/>
    <p:sldLayoutId id="2147485891" r:id="rId5"/>
    <p:sldLayoutId id="2147485892" r:id="rId6"/>
    <p:sldLayoutId id="2147485893" r:id="rId7"/>
    <p:sldLayoutId id="2147485894" r:id="rId8"/>
    <p:sldLayoutId id="2147485895" r:id="rId9"/>
    <p:sldLayoutId id="2147485896" r:id="rId10"/>
    <p:sldLayoutId id="2147485897" r:id="rId11"/>
    <p:sldLayoutId id="2147485898" r:id="rId12"/>
    <p:sldLayoutId id="2147485899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2051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205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5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5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206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684AE882-72C9-415F-AE5D-7ECE9C5F2A1F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5248B70B-BE49-455B-96C9-4894763B5B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20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3" r:id="rId1"/>
    <p:sldLayoutId id="2147485914" r:id="rId2"/>
    <p:sldLayoutId id="2147485915" r:id="rId3"/>
    <p:sldLayoutId id="2147485916" r:id="rId4"/>
    <p:sldLayoutId id="2147485917" r:id="rId5"/>
    <p:sldLayoutId id="2147485918" r:id="rId6"/>
    <p:sldLayoutId id="2147485919" r:id="rId7"/>
    <p:sldLayoutId id="2147485920" r:id="rId8"/>
    <p:sldLayoutId id="2147485921" r:id="rId9"/>
    <p:sldLayoutId id="2147485922" r:id="rId10"/>
    <p:sldLayoutId id="2147485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3075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308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3085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E6DA4F34-7CA8-4681-94F5-93431E9CBD79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B445657B-4F82-4EDE-9F81-4D4340106C7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30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4" r:id="rId1"/>
    <p:sldLayoutId id="2147485925" r:id="rId2"/>
    <p:sldLayoutId id="2147485926" r:id="rId3"/>
    <p:sldLayoutId id="2147485927" r:id="rId4"/>
    <p:sldLayoutId id="2147485928" r:id="rId5"/>
    <p:sldLayoutId id="2147485929" r:id="rId6"/>
    <p:sldLayoutId id="2147485930" r:id="rId7"/>
    <p:sldLayoutId id="2147485931" r:id="rId8"/>
    <p:sldLayoutId id="2147485932" r:id="rId9"/>
    <p:sldLayoutId id="2147485933" r:id="rId10"/>
    <p:sldLayoutId id="2147485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89"/>
          <p:cNvGraphicFramePr>
            <a:graphicFrameLocks noChangeAspect="1"/>
          </p:cNvGraphicFramePr>
          <p:nvPr/>
        </p:nvGraphicFramePr>
        <p:xfrm>
          <a:off x="0" y="261938"/>
          <a:ext cx="9144000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Image" r:id="rId16" imgW="3121951" imgH="615593" progId="Photoshop.Image.7">
                  <p:embed/>
                </p:oleObj>
              </mc:Choice>
              <mc:Fallback>
                <p:oleObj name="Image" r:id="rId16" imgW="3121951" imgH="615593" progId="Photoshop.Image.7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1938"/>
                        <a:ext cx="9144000" cy="104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90"/>
          <p:cNvSpPr>
            <a:spLocks noChangeArrowheads="1"/>
          </p:cNvSpPr>
          <p:nvPr/>
        </p:nvSpPr>
        <p:spPr bwMode="ltGray">
          <a:xfrm>
            <a:off x="0" y="0"/>
            <a:ext cx="9144000" cy="241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46CA6"/>
              </a:solidFill>
              <a:ea typeface="新細明體" pitchFamily="18" charset="-120"/>
            </a:endParaRPr>
          </a:p>
        </p:txBody>
      </p:sp>
      <p:sp>
        <p:nvSpPr>
          <p:cNvPr id="4100" name="Freeform 91"/>
          <p:cNvSpPr>
            <a:spLocks/>
          </p:cNvSpPr>
          <p:nvPr/>
        </p:nvSpPr>
        <p:spPr bwMode="white">
          <a:xfrm>
            <a:off x="-6350" y="950913"/>
            <a:ext cx="9156700" cy="461962"/>
          </a:xfrm>
          <a:custGeom>
            <a:avLst/>
            <a:gdLst>
              <a:gd name="T0" fmla="*/ 2147483647 w 5768"/>
              <a:gd name="T1" fmla="*/ 2147483647 h 366"/>
              <a:gd name="T2" fmla="*/ 0 w 5768"/>
              <a:gd name="T3" fmla="*/ 2147483647 h 366"/>
              <a:gd name="T4" fmla="*/ 2147483647 w 5768"/>
              <a:gd name="T5" fmla="*/ 2147483647 h 366"/>
              <a:gd name="T6" fmla="*/ 2147483647 w 5768"/>
              <a:gd name="T7" fmla="*/ 2147483647 h 366"/>
              <a:gd name="T8" fmla="*/ 2147483647 w 5768"/>
              <a:gd name="T9" fmla="*/ 2147483647 h 366"/>
              <a:gd name="T10" fmla="*/ 2147483647 w 5768"/>
              <a:gd name="T11" fmla="*/ 2147483647 h 366"/>
              <a:gd name="T12" fmla="*/ 2147483647 w 5768"/>
              <a:gd name="T13" fmla="*/ 2147483647 h 3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8" h="366">
                <a:moveTo>
                  <a:pt x="4" y="365"/>
                </a:moveTo>
                <a:lnTo>
                  <a:pt x="0" y="246"/>
                </a:lnTo>
                <a:cubicBezTo>
                  <a:pt x="304" y="192"/>
                  <a:pt x="1175" y="64"/>
                  <a:pt x="1837" y="32"/>
                </a:cubicBezTo>
                <a:cubicBezTo>
                  <a:pt x="2499" y="0"/>
                  <a:pt x="3316" y="19"/>
                  <a:pt x="3970" y="52"/>
                </a:cubicBezTo>
                <a:cubicBezTo>
                  <a:pt x="4624" y="85"/>
                  <a:pt x="5464" y="179"/>
                  <a:pt x="5764" y="231"/>
                </a:cubicBezTo>
                <a:lnTo>
                  <a:pt x="5768" y="366"/>
                </a:lnTo>
                <a:lnTo>
                  <a:pt x="4" y="3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610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477000"/>
            <a:ext cx="213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46CA6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28E1E819-29E2-4A04-9A29-94700D510B1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38200" y="304800"/>
            <a:ext cx="8077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4" name="Line 92"/>
          <p:cNvSpPr>
            <a:spLocks noChangeShapeType="1"/>
          </p:cNvSpPr>
          <p:nvPr/>
        </p:nvSpPr>
        <p:spPr bwMode="auto">
          <a:xfrm>
            <a:off x="425450" y="6524625"/>
            <a:ext cx="8353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17" name="Rectangle 9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8400" y="0"/>
            <a:ext cx="266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1118" name="Rectangle 9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77000"/>
            <a:ext cx="2895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046CA6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5" r:id="rId1"/>
    <p:sldLayoutId id="2147485900" r:id="rId2"/>
    <p:sldLayoutId id="2147485901" r:id="rId3"/>
    <p:sldLayoutId id="2147485902" r:id="rId4"/>
    <p:sldLayoutId id="2147485903" r:id="rId5"/>
    <p:sldLayoutId id="2147485904" r:id="rId6"/>
    <p:sldLayoutId id="2147485905" r:id="rId7"/>
    <p:sldLayoutId id="2147485906" r:id="rId8"/>
    <p:sldLayoutId id="2147485907" r:id="rId9"/>
    <p:sldLayoutId id="2147485908" r:id="rId10"/>
    <p:sldLayoutId id="2147485909" r:id="rId11"/>
    <p:sldLayoutId id="2147485910" r:id="rId12"/>
    <p:sldLayoutId id="2147485911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123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5129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0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1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2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5133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12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E369F0CA-3FB4-47FF-9FC8-BBA51BF1E499}" type="datetimeFigureOut">
              <a:rPr lang="zh-TW" altLang="en-US"/>
              <a:pPr>
                <a:defRPr/>
              </a:pPr>
              <a:t>2018/4/10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63395FDA-D9DB-48E3-B628-BB57E7ECD3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6" r:id="rId1"/>
    <p:sldLayoutId id="2147485937" r:id="rId2"/>
    <p:sldLayoutId id="2147485938" r:id="rId3"/>
    <p:sldLayoutId id="2147485939" r:id="rId4"/>
    <p:sldLayoutId id="2147485940" r:id="rId5"/>
    <p:sldLayoutId id="2147485941" r:id="rId6"/>
    <p:sldLayoutId id="2147485942" r:id="rId7"/>
    <p:sldLayoutId id="2147485943" r:id="rId8"/>
    <p:sldLayoutId id="2147485944" r:id="rId9"/>
    <p:sldLayoutId id="2147485945" r:id="rId10"/>
    <p:sldLayoutId id="21474859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ctrTitle"/>
          </p:nvPr>
        </p:nvSpPr>
        <p:spPr>
          <a:xfrm>
            <a:off x="611188" y="1268759"/>
            <a:ext cx="7561212" cy="3528393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緊急救護常識</a:t>
            </a:r>
            <a:r>
              <a:rPr lang="en-US" altLang="zh-TW" sz="5400" dirty="0" smtClean="0">
                <a:solidFill>
                  <a:srgbClr val="FFFF00"/>
                </a:solidFill>
                <a:ea typeface="新細明體" pitchFamily="18" charset="-120"/>
              </a:rPr>
              <a:t>—</a:t>
            </a:r>
            <a:br>
              <a:rPr lang="en-US" altLang="zh-TW" sz="5400" dirty="0" smtClean="0">
                <a:solidFill>
                  <a:srgbClr val="FFFF00"/>
                </a:solidFill>
                <a:ea typeface="新細明體" pitchFamily="18" charset="-120"/>
              </a:rPr>
            </a:br>
            <a:r>
              <a:rPr lang="en-US" altLang="zh-TW" sz="5400" dirty="0" smtClean="0">
                <a:solidFill>
                  <a:srgbClr val="FFFF00"/>
                </a:solidFill>
                <a:ea typeface="新細明體" pitchFamily="18" charset="-120"/>
              </a:rPr>
              <a:t>(CPR+AED)</a:t>
            </a:r>
            <a:br>
              <a:rPr lang="en-US" altLang="zh-TW" sz="5400" dirty="0" smtClean="0">
                <a:solidFill>
                  <a:srgbClr val="FFFF00"/>
                </a:solidFill>
                <a:ea typeface="新細明體" pitchFamily="18" charset="-120"/>
              </a:rPr>
            </a:br>
            <a:r>
              <a:rPr lang="en-US" altLang="zh-TW" dirty="0" smtClean="0">
                <a:solidFill>
                  <a:srgbClr val="FFFF00"/>
                </a:solidFill>
                <a:ea typeface="新細明體" pitchFamily="18" charset="-120"/>
              </a:rPr>
              <a:t/>
            </a:r>
            <a:br>
              <a:rPr lang="en-US" altLang="zh-TW" dirty="0" smtClean="0">
                <a:solidFill>
                  <a:srgbClr val="FFFF00"/>
                </a:solidFill>
                <a:ea typeface="新細明體" pitchFamily="18" charset="-120"/>
              </a:rPr>
            </a:br>
            <a: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海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佃國小護理師</a:t>
            </a:r>
            <a:b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  林紀華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36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41168"/>
            <a:ext cx="2808312" cy="169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2227" name="副標題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8546" r="21159" b="4642"/>
          <a:stretch>
            <a:fillRect/>
          </a:stretch>
        </p:blipFill>
        <p:spPr bwMode="auto">
          <a:xfrm>
            <a:off x="388938" y="188913"/>
            <a:ext cx="8431212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9732" r="21358" b="6004"/>
          <a:stretch>
            <a:fillRect/>
          </a:stretch>
        </p:blipFill>
        <p:spPr>
          <a:xfrm>
            <a:off x="163513" y="333375"/>
            <a:ext cx="8656637" cy="6245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0"/>
            <a:ext cx="511175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心臟停止跳動對腦部的影響</a:t>
            </a:r>
          </a:p>
        </p:txBody>
      </p:sp>
      <p:pic>
        <p:nvPicPr>
          <p:cNvPr id="5427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557338"/>
            <a:ext cx="4068763" cy="3881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4572000" y="1700213"/>
            <a:ext cx="43211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chemeClr val="folHlink"/>
              </a:buClr>
              <a:buSzPct val="85000"/>
              <a:buFont typeface="Wingdings 2" pitchFamily="18" charset="2"/>
              <a:buNone/>
            </a:pPr>
            <a:r>
              <a:rPr kumimoji="1" lang="en-US" altLang="zh-TW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kumimoji="1" lang="zh-TW" altLang="en-US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分鐘後會造成腦內損傷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kumimoji="1" lang="zh-TW" altLang="en-US" sz="2400" b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4279" name="Text Box 6"/>
          <p:cNvSpPr txBox="1">
            <a:spLocks noChangeArrowheads="1"/>
          </p:cNvSpPr>
          <p:nvPr/>
        </p:nvSpPr>
        <p:spPr bwMode="auto">
          <a:xfrm>
            <a:off x="5722938" y="2636838"/>
            <a:ext cx="342106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chemeClr val="folHlink"/>
              </a:buClr>
              <a:buSzPct val="85000"/>
              <a:buFont typeface="Wingdings 2" pitchFamily="18" charset="2"/>
              <a:buNone/>
            </a:pPr>
            <a:r>
              <a:rPr kumimoji="1" lang="en-US" altLang="zh-TW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1" lang="zh-TW" altLang="en-US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分鐘後會造成腦死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kumimoji="1" lang="zh-TW" altLang="en-US" sz="2400" b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4280" name="Text Box 7"/>
          <p:cNvSpPr txBox="1">
            <a:spLocks noChangeArrowheads="1"/>
          </p:cNvSpPr>
          <p:nvPr/>
        </p:nvSpPr>
        <p:spPr bwMode="auto">
          <a:xfrm>
            <a:off x="1563688" y="5734050"/>
            <a:ext cx="6680200" cy="5492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TW" altLang="en-US" sz="3000" b="0">
                <a:solidFill>
                  <a:srgbClr val="0000FF"/>
                </a:solidFill>
                <a:latin typeface="Arial" charset="0"/>
                <a:ea typeface="標楷體" pitchFamily="65" charset="-120"/>
              </a:rPr>
              <a:t>心肺復甦術</a:t>
            </a:r>
            <a:r>
              <a:rPr kumimoji="1" lang="zh-TW" altLang="en-US" sz="3000" b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可提供患者暫時性心肺功能</a:t>
            </a:r>
          </a:p>
        </p:txBody>
      </p:sp>
      <p:pic>
        <p:nvPicPr>
          <p:cNvPr id="54281" name="Picture 7" descr="c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資料庫圖表 10"/>
          <p:cNvGraphicFramePr/>
          <p:nvPr/>
        </p:nvGraphicFramePr>
        <p:xfrm>
          <a:off x="2142409" y="344788"/>
          <a:ext cx="4890935" cy="893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07268" name="Text Box 4"/>
          <p:cNvSpPr txBox="1">
            <a:spLocks noChangeArrowheads="1"/>
          </p:cNvSpPr>
          <p:nvPr/>
        </p:nvSpPr>
        <p:spPr bwMode="auto">
          <a:xfrm>
            <a:off x="684213" y="5446713"/>
            <a:ext cx="1087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zh-TW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ea typeface="微軟正黑體" pitchFamily="34" charset="-120"/>
              </a:rPr>
              <a:t>求救</a:t>
            </a:r>
          </a:p>
        </p:txBody>
      </p:sp>
      <p:sp>
        <p:nvSpPr>
          <p:cNvPr id="907269" name="Text Box 5"/>
          <p:cNvSpPr txBox="1">
            <a:spLocks noChangeArrowheads="1"/>
          </p:cNvSpPr>
          <p:nvPr/>
        </p:nvSpPr>
        <p:spPr bwMode="auto">
          <a:xfrm>
            <a:off x="2339975" y="5446713"/>
            <a:ext cx="1008063" cy="485775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en-US" altLang="zh-TW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CPR</a:t>
            </a:r>
          </a:p>
        </p:txBody>
      </p:sp>
      <p:sp>
        <p:nvSpPr>
          <p:cNvPr id="907270" name="Text Box 6"/>
          <p:cNvSpPr txBox="1">
            <a:spLocks noChangeArrowheads="1"/>
          </p:cNvSpPr>
          <p:nvPr/>
        </p:nvSpPr>
        <p:spPr bwMode="auto">
          <a:xfrm>
            <a:off x="4062413" y="5446713"/>
            <a:ext cx="1143000" cy="485775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zh-TW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ea typeface="微軟正黑體" pitchFamily="34" charset="-120"/>
              </a:rPr>
              <a:t>電擊</a:t>
            </a:r>
          </a:p>
        </p:txBody>
      </p:sp>
      <p:sp>
        <p:nvSpPr>
          <p:cNvPr id="907271" name="Text Box 7"/>
          <p:cNvSpPr txBox="1">
            <a:spLocks noChangeArrowheads="1"/>
          </p:cNvSpPr>
          <p:nvPr/>
        </p:nvSpPr>
        <p:spPr bwMode="auto">
          <a:xfrm>
            <a:off x="5718175" y="5446713"/>
            <a:ext cx="1279525" cy="485775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en-US" altLang="zh-TW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ACLS</a:t>
            </a:r>
          </a:p>
        </p:txBody>
      </p:sp>
      <p:sp>
        <p:nvSpPr>
          <p:cNvPr id="907272" name="Text Box 6"/>
          <p:cNvSpPr txBox="1">
            <a:spLocks noChangeArrowheads="1"/>
          </p:cNvSpPr>
          <p:nvPr/>
        </p:nvSpPr>
        <p:spPr bwMode="auto">
          <a:xfrm>
            <a:off x="7335838" y="5446713"/>
            <a:ext cx="1628775" cy="485775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zh-TW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ea typeface="微軟正黑體" pitchFamily="34" charset="-120"/>
              </a:rPr>
              <a:t>心臟照護</a:t>
            </a:r>
          </a:p>
        </p:txBody>
      </p:sp>
      <p:sp>
        <p:nvSpPr>
          <p:cNvPr id="907278" name="Rectangle 14"/>
          <p:cNvSpPr>
            <a:spLocks noChangeArrowheads="1"/>
          </p:cNvSpPr>
          <p:nvPr/>
        </p:nvSpPr>
        <p:spPr bwMode="auto">
          <a:xfrm>
            <a:off x="611188" y="5446713"/>
            <a:ext cx="936625" cy="5032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7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7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72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9239" r="20589" b="5019"/>
          <a:stretch>
            <a:fillRect/>
          </a:stretch>
        </p:blipFill>
        <p:spPr>
          <a:xfrm>
            <a:off x="179388" y="249238"/>
            <a:ext cx="8791575" cy="6492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96863"/>
            <a:ext cx="9144000" cy="611187"/>
          </a:xfrm>
        </p:spPr>
        <p:txBody>
          <a:bodyPr/>
          <a:lstStyle/>
          <a:p>
            <a:pPr algn="l" eaLnBrk="1" hangingPunct="1"/>
            <a:r>
              <a:rPr lang="zh-TW" altLang="en-US" sz="3600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　</a:t>
            </a: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60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6000" dirty="0" smtClean="0">
                <a:latin typeface="標楷體" pitchFamily="65" charset="-120"/>
                <a:ea typeface="標楷體" pitchFamily="65" charset="-120"/>
              </a:rPr>
              <a:t>-C-A-B</a:t>
            </a:r>
          </a:p>
        </p:txBody>
      </p:sp>
      <p:sp>
        <p:nvSpPr>
          <p:cNvPr id="573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388" y="2852738"/>
            <a:ext cx="8534400" cy="3810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en-US" sz="4000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將患者移到平坦的地面，擺成仰臥，注意固定頸部</a:t>
            </a:r>
          </a:p>
          <a:p>
            <a:pPr eaLnBrk="1" hangingPunct="1">
              <a:buFont typeface="Wingdings" pitchFamily="2" charset="2"/>
              <a:buChar char="u"/>
            </a:pPr>
            <a:r>
              <a:rPr lang="zh-TW" altLang="en-US" sz="4000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施救者的安全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457200" y="1828800"/>
            <a:ext cx="5715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5400" b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itchFamily="18" charset="2"/>
              </a:rPr>
              <a:t>評估現場安全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</a:t>
            </a:r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-C-A-B</a:t>
            </a:r>
            <a:endParaRPr lang="zh-TW" altLang="en-US" dirty="0" smtClean="0">
              <a:ea typeface="新細明體" pitchFamily="18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583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1437357"/>
            <a:ext cx="3019425" cy="809625"/>
          </a:xfrm>
          <a:noFill/>
        </p:spPr>
      </p:pic>
      <p:pic>
        <p:nvPicPr>
          <p:cNvPr id="583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57" y="1078789"/>
            <a:ext cx="28670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62965"/>
            <a:ext cx="69818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404938"/>
            <a:ext cx="1714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5024"/>
            <a:ext cx="61817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>
          <a:xfrm>
            <a:off x="671264" y="332656"/>
            <a:ext cx="8077200" cy="563563"/>
          </a:xfrm>
        </p:spPr>
        <p:txBody>
          <a:bodyPr/>
          <a:lstStyle/>
          <a:p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-C-A-B</a:t>
            </a:r>
            <a:endParaRPr lang="zh-TW" altLang="en-US" dirty="0" smtClean="0">
              <a:ea typeface="新細明體" pitchFamily="18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322514"/>
            <a:ext cx="73437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49965"/>
            <a:ext cx="6648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53136"/>
            <a:ext cx="612068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向右箭號 6"/>
          <p:cNvSpPr>
            <a:spLocks noChangeArrowheads="1"/>
          </p:cNvSpPr>
          <p:nvPr/>
        </p:nvSpPr>
        <p:spPr bwMode="auto">
          <a:xfrm>
            <a:off x="323850" y="3849965"/>
            <a:ext cx="431800" cy="414338"/>
          </a:xfrm>
          <a:prstGeom prst="rightArrow">
            <a:avLst>
              <a:gd name="adj1" fmla="val 50000"/>
              <a:gd name="adj2" fmla="val 4984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13" y="1498528"/>
            <a:ext cx="1752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988" y="1480515"/>
            <a:ext cx="1933575" cy="752475"/>
          </a:xfrm>
          <a:noFill/>
        </p:spPr>
      </p:pic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1213388"/>
            <a:ext cx="4633665" cy="11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604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638" y="1412777"/>
            <a:ext cx="6890658" cy="3888431"/>
          </a:xfrm>
          <a:noFill/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19988"/>
            <a:ext cx="2302328" cy="137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45638" y="332656"/>
            <a:ext cx="84249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  <a:sym typeface="Symbol" pitchFamily="18" charset="2"/>
              </a:rPr>
              <a:t>成人心肺復甦術流程　</a:t>
            </a:r>
            <a:r>
              <a:rPr kumimoji="0" lang="zh-TW" alt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叫</a:t>
            </a:r>
            <a:r>
              <a:rPr kumimoji="0" lang="en-US" altLang="zh-TW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kumimoji="0" lang="zh-TW" alt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叫</a:t>
            </a:r>
            <a:r>
              <a:rPr kumimoji="0" lang="en-US" altLang="zh-TW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-C-A-B</a:t>
            </a:r>
            <a:endParaRPr lang="zh-TW" altLang="en-US" sz="5000" dirty="0"/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01" y="3598453"/>
            <a:ext cx="2952328" cy="286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395527" y="36450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b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評估呼吸</a:t>
            </a:r>
            <a:endParaRPr lang="zh-TW" altLang="en-US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39249" y="422108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看胸部是否有起伏</a:t>
            </a:r>
            <a:endParaRPr kumimoji="1" lang="en-US" altLang="zh-TW" b="0" dirty="0" smtClean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r>
              <a:rPr kumimoji="1" lang="en-US" altLang="zh-TW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﹙10</a:t>
            </a: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秒內完成</a:t>
            </a:r>
            <a:r>
              <a:rPr kumimoji="1" lang="en-US" altLang="zh-TW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﹚</a:t>
            </a:r>
            <a:endParaRPr kumimoji="1" lang="en-US" altLang="zh-TW" b="0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版面配置區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9" name="頁尾版面配置區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grpSp>
        <p:nvGrpSpPr>
          <p:cNvPr id="62468" name="Group 2"/>
          <p:cNvGrpSpPr>
            <a:grpSpLocks/>
          </p:cNvGrpSpPr>
          <p:nvPr/>
        </p:nvGrpSpPr>
        <p:grpSpPr bwMode="auto">
          <a:xfrm>
            <a:off x="1143000" y="1458913"/>
            <a:ext cx="7835900" cy="3178175"/>
            <a:chOff x="2208" y="1008"/>
            <a:chExt cx="4212" cy="2368"/>
          </a:xfrm>
        </p:grpSpPr>
        <p:sp>
          <p:nvSpPr>
            <p:cNvPr id="62472" name="AutoShape 3"/>
            <p:cNvSpPr>
              <a:spLocks noChangeArrowheads="1"/>
            </p:cNvSpPr>
            <p:nvPr/>
          </p:nvSpPr>
          <p:spPr bwMode="auto">
            <a:xfrm>
              <a:off x="2208" y="1008"/>
              <a:ext cx="2952" cy="2160"/>
            </a:xfrm>
            <a:prstGeom prst="wedgeRectCallout">
              <a:avLst>
                <a:gd name="adj1" fmla="val -42722"/>
                <a:gd name="adj2" fmla="val 72111"/>
              </a:avLst>
            </a:prstGeom>
            <a:gradFill rotWithShape="0">
              <a:gsLst>
                <a:gs pos="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2400" b="0">
                <a:solidFill>
                  <a:srgbClr val="046CA6"/>
                </a:solidFill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12644" name="Text Box 4"/>
            <p:cNvSpPr txBox="1">
              <a:spLocks noChangeArrowheads="1"/>
            </p:cNvSpPr>
            <p:nvPr/>
          </p:nvSpPr>
          <p:spPr bwMode="auto">
            <a:xfrm>
              <a:off x="2218" y="1189"/>
              <a:ext cx="4202" cy="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742950" indent="-742950">
                <a:lnSpc>
                  <a:spcPct val="110000"/>
                </a:lnSpc>
                <a:buFont typeface="Wingdings" pitchFamily="2" charset="2"/>
                <a:buAutoNum type="alphaLcPeriod"/>
                <a:defRPr/>
              </a:pP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溺水</a:t>
              </a:r>
              <a:r>
                <a:rPr kumimoji="1" lang="en-US" altLang="zh-TW" sz="4400" b="1" dirty="0">
                  <a:solidFill>
                    <a:srgbClr val="0000FF"/>
                  </a:solidFill>
                  <a:ea typeface="標楷體" pitchFamily="65" charset="-120"/>
                </a:rPr>
                <a:t>(</a:t>
              </a: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一人急救時</a:t>
              </a:r>
              <a:r>
                <a:rPr kumimoji="1" lang="zh-TW" altLang="en-US" sz="4400" b="1" dirty="0">
                  <a:solidFill>
                    <a:srgbClr val="0000FF"/>
                  </a:solidFill>
                  <a:latin typeface="新細明體"/>
                  <a:ea typeface="新細明體"/>
                </a:rPr>
                <a:t>）</a:t>
              </a:r>
              <a:endParaRPr kumimoji="1" lang="en-US" altLang="zh-TW" sz="4400" b="1" dirty="0">
                <a:solidFill>
                  <a:srgbClr val="0000FF"/>
                </a:solidFill>
                <a:ea typeface="標楷體" pitchFamily="65" charset="-120"/>
              </a:endParaRPr>
            </a:p>
            <a:p>
              <a:pPr>
                <a:lnSpc>
                  <a:spcPct val="110000"/>
                </a:lnSpc>
                <a:defRPr/>
              </a:pPr>
              <a:r>
                <a:rPr kumimoji="1" lang="en-US" altLang="zh-TW" sz="4400" b="1" dirty="0">
                  <a:solidFill>
                    <a:srgbClr val="0000FF"/>
                  </a:solidFill>
                  <a:ea typeface="標楷體" pitchFamily="65" charset="-120"/>
                </a:rPr>
                <a:t>b.</a:t>
              </a: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小於</a:t>
              </a:r>
              <a:r>
                <a:rPr kumimoji="1" lang="en-US" altLang="zh-TW" sz="4400" b="1" dirty="0">
                  <a:solidFill>
                    <a:srgbClr val="0000FF"/>
                  </a:solidFill>
                  <a:ea typeface="標楷體" pitchFamily="65" charset="-120"/>
                </a:rPr>
                <a:t>8</a:t>
              </a: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歲的兒童</a:t>
              </a:r>
              <a:endParaRPr kumimoji="1" lang="en-US" altLang="zh-TW" sz="4400" b="1" dirty="0">
                <a:solidFill>
                  <a:srgbClr val="0000FF"/>
                </a:solidFill>
                <a:ea typeface="標楷體" pitchFamily="65" charset="-120"/>
              </a:endParaRPr>
            </a:p>
            <a:p>
              <a:pPr>
                <a:lnSpc>
                  <a:spcPct val="110000"/>
                </a:lnSpc>
                <a:defRPr/>
              </a:pP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 </a:t>
              </a:r>
              <a:r>
                <a:rPr kumimoji="1" lang="en-US" altLang="zh-TW" sz="4400" b="1" dirty="0">
                  <a:solidFill>
                    <a:srgbClr val="0000FF"/>
                  </a:solidFill>
                  <a:ea typeface="標楷體" pitchFamily="65" charset="-120"/>
                </a:rPr>
                <a:t>(</a:t>
              </a: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一人急救時</a:t>
              </a:r>
              <a:r>
                <a:rPr kumimoji="1" lang="zh-TW" altLang="en-US" sz="4400" b="1" dirty="0">
                  <a:solidFill>
                    <a:srgbClr val="0000FF"/>
                  </a:solidFill>
                  <a:latin typeface="新細明體"/>
                  <a:ea typeface="新細明體"/>
                </a:rPr>
                <a:t>）</a:t>
              </a:r>
              <a:r>
                <a:rPr kumimoji="1" lang="zh-TW" altLang="en-US" sz="3600" b="1" dirty="0">
                  <a:solidFill>
                    <a:srgbClr val="0000FF"/>
                  </a:solidFill>
                  <a:ea typeface="標楷體" pitchFamily="65" charset="-120"/>
                </a:rPr>
                <a:t> </a:t>
              </a:r>
            </a:p>
            <a:p>
              <a:pPr>
                <a:lnSpc>
                  <a:spcPct val="110000"/>
                </a:lnSpc>
                <a:defRPr/>
              </a:pPr>
              <a:endParaRPr kumimoji="1" lang="zh-TW" altLang="en-US" sz="3600" b="1" dirty="0">
                <a:solidFill>
                  <a:srgbClr val="0000FF"/>
                </a:solidFill>
                <a:ea typeface="標楷體" pitchFamily="65" charset="-120"/>
              </a:endParaRPr>
            </a:p>
          </p:txBody>
        </p:sp>
      </p:grp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131840" y="358924"/>
            <a:ext cx="54006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3600" b="0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CPR</a:t>
            </a:r>
            <a:r>
              <a:rPr lang="zh-TW" altLang="en-US" sz="3600" b="0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 特殊狀況</a:t>
            </a:r>
            <a:r>
              <a:rPr lang="en-US" altLang="zh-TW" sz="3600" b="0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-</a:t>
            </a:r>
            <a:r>
              <a:rPr lang="zh-TW" altLang="en-US" sz="3600" b="0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先急救</a:t>
            </a:r>
            <a:endParaRPr lang="zh-TW" altLang="en-US" sz="3600" b="0" dirty="0">
              <a:solidFill>
                <a:srgbClr val="FFFFFF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50825" y="4941888"/>
            <a:ext cx="74945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3800" u="sng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先</a:t>
            </a:r>
            <a:r>
              <a:rPr kumimoji="1" lang="en-US" altLang="zh-TW" sz="3800" u="sng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CPR 2</a:t>
            </a:r>
            <a:r>
              <a:rPr kumimoji="1" lang="zh-TW" altLang="en-US" sz="3800" u="sng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分鐘</a:t>
            </a:r>
            <a:r>
              <a:rPr kumimoji="1" lang="zh-TW" altLang="en-US" sz="3800" u="sng">
                <a:solidFill>
                  <a:srgbClr val="0000FF"/>
                </a:solidFill>
                <a:latin typeface="Arial" charset="0"/>
                <a:ea typeface="標楷體" pitchFamily="65" charset="-120"/>
              </a:rPr>
              <a:t>，再打電話求救。</a:t>
            </a:r>
            <a:endParaRPr kumimoji="1" lang="en-US" altLang="zh-TW" sz="3800" u="sng">
              <a:solidFill>
                <a:srgbClr val="0000FF"/>
              </a:solidFill>
              <a:latin typeface="Arial" charset="0"/>
              <a:ea typeface="標楷體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3800">
                <a:solidFill>
                  <a:srgbClr val="0000FF"/>
                </a:solidFill>
                <a:latin typeface="Arial" charset="0"/>
                <a:ea typeface="標楷體" pitchFamily="65" charset="-120"/>
              </a:rPr>
              <a:t>小於八歲先急救再求救源至衛生署</a:t>
            </a:r>
          </a:p>
        </p:txBody>
      </p:sp>
      <p:pic>
        <p:nvPicPr>
          <p:cNvPr id="62471" name="Picture 7" descr="c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5"/>
          <p:cNvSpPr>
            <a:spLocks noChangeArrowheads="1"/>
          </p:cNvSpPr>
          <p:nvPr/>
        </p:nvSpPr>
        <p:spPr bwMode="auto">
          <a:xfrm flipV="1">
            <a:off x="546100" y="2133600"/>
            <a:ext cx="8001000" cy="464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157 w 21600"/>
              <a:gd name="T13" fmla="*/ 12421 h 21600"/>
              <a:gd name="T14" fmla="*/ 18443 w 21600"/>
              <a:gd name="T15" fmla="*/ 184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9257"/>
                </a:lnTo>
                <a:lnTo>
                  <a:pt x="8695" y="9257"/>
                </a:lnTo>
                <a:lnTo>
                  <a:pt x="8695" y="12421"/>
                </a:lnTo>
                <a:lnTo>
                  <a:pt x="6480" y="12421"/>
                </a:lnTo>
                <a:lnTo>
                  <a:pt x="6480" y="9257"/>
                </a:lnTo>
                <a:lnTo>
                  <a:pt x="0" y="15429"/>
                </a:lnTo>
                <a:lnTo>
                  <a:pt x="6480" y="21600"/>
                </a:lnTo>
                <a:lnTo>
                  <a:pt x="6480" y="18436"/>
                </a:lnTo>
                <a:lnTo>
                  <a:pt x="15120" y="18436"/>
                </a:lnTo>
                <a:lnTo>
                  <a:pt x="15120" y="21600"/>
                </a:lnTo>
                <a:lnTo>
                  <a:pt x="21600" y="15429"/>
                </a:lnTo>
                <a:lnTo>
                  <a:pt x="15120" y="9257"/>
                </a:lnTo>
                <a:lnTo>
                  <a:pt x="15120" y="12421"/>
                </a:lnTo>
                <a:lnTo>
                  <a:pt x="12905" y="12421"/>
                </a:lnTo>
                <a:lnTo>
                  <a:pt x="12905" y="9257"/>
                </a:lnTo>
                <a:lnTo>
                  <a:pt x="15120" y="9257"/>
                </a:lnTo>
                <a:lnTo>
                  <a:pt x="10800" y="0"/>
                </a:lnTo>
                <a:close/>
              </a:path>
            </a:pathLst>
          </a:custGeom>
          <a:gradFill rotWithShape="0">
            <a:gsLst>
              <a:gs pos="0">
                <a:srgbClr val="FF99CC"/>
              </a:gs>
              <a:gs pos="100000">
                <a:srgbClr val="FF0066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99C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3011" name="Rectangle 6"/>
          <p:cNvSpPr>
            <a:spLocks noChangeArrowheads="1"/>
          </p:cNvSpPr>
          <p:nvPr/>
        </p:nvSpPr>
        <p:spPr bwMode="auto">
          <a:xfrm>
            <a:off x="614363" y="10556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6600">
                <a:solidFill>
                  <a:srgbClr val="373737"/>
                </a:solidFill>
                <a:latin typeface="Arial" charset="0"/>
                <a:ea typeface="新細明體" pitchFamily="18" charset="-120"/>
              </a:rPr>
              <a:t>急救的目的</a:t>
            </a: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4267200" y="2879725"/>
            <a:ext cx="7334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defRPr/>
            </a:pPr>
            <a:r>
              <a:rPr lang="zh-TW" alt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</a:rPr>
              <a:t>維持或挽救生命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5724525" y="2852738"/>
            <a:ext cx="2019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</a:rPr>
              <a:t>防止傷害擴大</a:t>
            </a: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1403350" y="2743200"/>
            <a:ext cx="2400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</a:rPr>
              <a:t>減輕傷患</a:t>
            </a:r>
          </a:p>
          <a:p>
            <a:pPr>
              <a:defRPr/>
            </a:pPr>
            <a:r>
              <a:rPr lang="zh-TW" alt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</a:rPr>
              <a:t>者的痛苦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131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pic>
        <p:nvPicPr>
          <p:cNvPr id="63493" name="Picture 3" descr="Point 拷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r="13483"/>
          <a:stretch>
            <a:fillRect/>
          </a:stretch>
        </p:blipFill>
        <p:spPr bwMode="auto">
          <a:xfrm>
            <a:off x="5214938" y="1555750"/>
            <a:ext cx="32607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4" name="Group 4"/>
          <p:cNvGrpSpPr>
            <a:grpSpLocks/>
          </p:cNvGrpSpPr>
          <p:nvPr/>
        </p:nvGrpSpPr>
        <p:grpSpPr bwMode="auto">
          <a:xfrm>
            <a:off x="1908175" y="1838325"/>
            <a:ext cx="7032625" cy="4614863"/>
            <a:chOff x="1368" y="1158"/>
            <a:chExt cx="4968" cy="2907"/>
          </a:xfrm>
        </p:grpSpPr>
        <p:sp>
          <p:nvSpPr>
            <p:cNvPr id="63620" name="AutoShape 5"/>
            <p:cNvSpPr>
              <a:spLocks noChangeArrowheads="1"/>
            </p:cNvSpPr>
            <p:nvPr/>
          </p:nvSpPr>
          <p:spPr bwMode="auto">
            <a:xfrm>
              <a:off x="1368" y="1158"/>
              <a:ext cx="2478" cy="1338"/>
            </a:xfrm>
            <a:prstGeom prst="wedgeRoundRectCallout">
              <a:avLst>
                <a:gd name="adj1" fmla="val 82810"/>
                <a:gd name="adj2" fmla="val 41403"/>
                <a:gd name="adj3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lin ang="27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2400" b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63621" name="Text Box 6"/>
            <p:cNvSpPr txBox="1">
              <a:spLocks noChangeArrowheads="1"/>
            </p:cNvSpPr>
            <p:nvPr/>
          </p:nvSpPr>
          <p:spPr bwMode="auto">
            <a:xfrm>
              <a:off x="1419" y="1253"/>
              <a:ext cx="4917" cy="2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2400">
                  <a:solidFill>
                    <a:srgbClr val="692AA2"/>
                  </a:solidFill>
                  <a:latin typeface="Times New Roman" pitchFamily="18" charset="0"/>
                  <a:ea typeface="標楷體" pitchFamily="65" charset="-120"/>
                </a:rPr>
                <a:t>壓胸心外按摩定位於</a:t>
              </a:r>
              <a:endParaRPr kumimoji="1" lang="en-US" altLang="zh-TW" sz="2400">
                <a:solidFill>
                  <a:srgbClr val="692AA2"/>
                </a:solidFill>
                <a:latin typeface="Times New Roman" pitchFamily="18" charset="0"/>
                <a:ea typeface="標楷體" pitchFamily="65" charset="-120"/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2400">
                  <a:solidFill>
                    <a:srgbClr val="692AA2"/>
                  </a:solidFill>
                  <a:latin typeface="Times New Roman" pitchFamily="18" charset="0"/>
                  <a:ea typeface="標楷體" pitchFamily="65" charset="-120"/>
                </a:rPr>
                <a:t>兩乳正中央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2400">
                  <a:solidFill>
                    <a:srgbClr val="692AA2"/>
                  </a:solidFill>
                  <a:latin typeface="Times New Roman" pitchFamily="18" charset="0"/>
                  <a:ea typeface="標楷體" pitchFamily="65" charset="-120"/>
                </a:rPr>
                <a:t>手掌根重疊置於</a:t>
              </a:r>
              <a:endParaRPr kumimoji="1" lang="en-US" altLang="zh-TW" sz="2400">
                <a:solidFill>
                  <a:srgbClr val="692AA2"/>
                </a:solidFill>
                <a:latin typeface="Times New Roman" pitchFamily="18" charset="0"/>
                <a:ea typeface="標楷體" pitchFamily="65" charset="-120"/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2400">
                  <a:solidFill>
                    <a:srgbClr val="692AA2"/>
                  </a:solidFill>
                  <a:latin typeface="Times New Roman" pitchFamily="18" charset="0"/>
                  <a:ea typeface="標楷體" pitchFamily="65" charset="-120"/>
                </a:rPr>
                <a:t>胸骨下半段</a:t>
              </a:r>
            </a:p>
          </p:txBody>
        </p:sp>
      </p:grpSp>
      <p:grpSp>
        <p:nvGrpSpPr>
          <p:cNvPr id="63495" name="Group 7"/>
          <p:cNvGrpSpPr>
            <a:grpSpLocks/>
          </p:cNvGrpSpPr>
          <p:nvPr/>
        </p:nvGrpSpPr>
        <p:grpSpPr bwMode="auto">
          <a:xfrm>
            <a:off x="3386138" y="4184650"/>
            <a:ext cx="2224087" cy="2216150"/>
            <a:chOff x="2160" y="2874"/>
            <a:chExt cx="1576" cy="1396"/>
          </a:xfrm>
        </p:grpSpPr>
        <p:grpSp>
          <p:nvGrpSpPr>
            <p:cNvPr id="63500" name="Group 8"/>
            <p:cNvGrpSpPr>
              <a:grpSpLocks/>
            </p:cNvGrpSpPr>
            <p:nvPr/>
          </p:nvGrpSpPr>
          <p:grpSpPr bwMode="auto">
            <a:xfrm flipH="1">
              <a:off x="2448" y="3072"/>
              <a:ext cx="1104" cy="960"/>
              <a:chOff x="1780" y="2314"/>
              <a:chExt cx="1424" cy="1531"/>
            </a:xfrm>
          </p:grpSpPr>
          <p:sp>
            <p:nvSpPr>
              <p:cNvPr id="63502" name="Freeform 9"/>
              <p:cNvSpPr>
                <a:spLocks/>
              </p:cNvSpPr>
              <p:nvPr/>
            </p:nvSpPr>
            <p:spPr bwMode="auto">
              <a:xfrm>
                <a:off x="1930" y="2314"/>
                <a:ext cx="1274" cy="1495"/>
              </a:xfrm>
              <a:custGeom>
                <a:avLst/>
                <a:gdLst>
                  <a:gd name="T0" fmla="*/ 0 w 3822"/>
                  <a:gd name="T1" fmla="*/ 0 h 4486"/>
                  <a:gd name="T2" fmla="*/ 0 w 3822"/>
                  <a:gd name="T3" fmla="*/ 0 h 4486"/>
                  <a:gd name="T4" fmla="*/ 0 w 3822"/>
                  <a:gd name="T5" fmla="*/ 0 h 4486"/>
                  <a:gd name="T6" fmla="*/ 0 w 3822"/>
                  <a:gd name="T7" fmla="*/ 0 h 4486"/>
                  <a:gd name="T8" fmla="*/ 0 w 3822"/>
                  <a:gd name="T9" fmla="*/ 0 h 4486"/>
                  <a:gd name="T10" fmla="*/ 0 w 3822"/>
                  <a:gd name="T11" fmla="*/ 0 h 4486"/>
                  <a:gd name="T12" fmla="*/ 0 w 3822"/>
                  <a:gd name="T13" fmla="*/ 0 h 4486"/>
                  <a:gd name="T14" fmla="*/ 0 w 3822"/>
                  <a:gd name="T15" fmla="*/ 0 h 4486"/>
                  <a:gd name="T16" fmla="*/ 0 w 3822"/>
                  <a:gd name="T17" fmla="*/ 0 h 4486"/>
                  <a:gd name="T18" fmla="*/ 0 w 3822"/>
                  <a:gd name="T19" fmla="*/ 0 h 4486"/>
                  <a:gd name="T20" fmla="*/ 0 w 3822"/>
                  <a:gd name="T21" fmla="*/ 0 h 4486"/>
                  <a:gd name="T22" fmla="*/ 0 w 3822"/>
                  <a:gd name="T23" fmla="*/ 0 h 4486"/>
                  <a:gd name="T24" fmla="*/ 0 w 3822"/>
                  <a:gd name="T25" fmla="*/ 0 h 4486"/>
                  <a:gd name="T26" fmla="*/ 0 w 3822"/>
                  <a:gd name="T27" fmla="*/ 0 h 4486"/>
                  <a:gd name="T28" fmla="*/ 0 w 3822"/>
                  <a:gd name="T29" fmla="*/ 0 h 4486"/>
                  <a:gd name="T30" fmla="*/ 0 w 3822"/>
                  <a:gd name="T31" fmla="*/ 0 h 4486"/>
                  <a:gd name="T32" fmla="*/ 0 w 3822"/>
                  <a:gd name="T33" fmla="*/ 0 h 4486"/>
                  <a:gd name="T34" fmla="*/ 0 w 3822"/>
                  <a:gd name="T35" fmla="*/ 0 h 4486"/>
                  <a:gd name="T36" fmla="*/ 0 w 3822"/>
                  <a:gd name="T37" fmla="*/ 0 h 4486"/>
                  <a:gd name="T38" fmla="*/ 0 w 3822"/>
                  <a:gd name="T39" fmla="*/ 0 h 4486"/>
                  <a:gd name="T40" fmla="*/ 0 w 3822"/>
                  <a:gd name="T41" fmla="*/ 0 h 4486"/>
                  <a:gd name="T42" fmla="*/ 0 w 3822"/>
                  <a:gd name="T43" fmla="*/ 0 h 4486"/>
                  <a:gd name="T44" fmla="*/ 0 w 3822"/>
                  <a:gd name="T45" fmla="*/ 0 h 4486"/>
                  <a:gd name="T46" fmla="*/ 0 w 3822"/>
                  <a:gd name="T47" fmla="*/ 0 h 4486"/>
                  <a:gd name="T48" fmla="*/ 0 w 3822"/>
                  <a:gd name="T49" fmla="*/ 0 h 4486"/>
                  <a:gd name="T50" fmla="*/ 0 w 3822"/>
                  <a:gd name="T51" fmla="*/ 0 h 4486"/>
                  <a:gd name="T52" fmla="*/ 0 w 3822"/>
                  <a:gd name="T53" fmla="*/ 0 h 4486"/>
                  <a:gd name="T54" fmla="*/ 0 w 3822"/>
                  <a:gd name="T55" fmla="*/ 0 h 4486"/>
                  <a:gd name="T56" fmla="*/ 0 w 3822"/>
                  <a:gd name="T57" fmla="*/ 0 h 4486"/>
                  <a:gd name="T58" fmla="*/ 0 w 3822"/>
                  <a:gd name="T59" fmla="*/ 0 h 4486"/>
                  <a:gd name="T60" fmla="*/ 0 w 3822"/>
                  <a:gd name="T61" fmla="*/ 0 h 4486"/>
                  <a:gd name="T62" fmla="*/ 0 w 3822"/>
                  <a:gd name="T63" fmla="*/ 0 h 4486"/>
                  <a:gd name="T64" fmla="*/ 0 w 3822"/>
                  <a:gd name="T65" fmla="*/ 0 h 4486"/>
                  <a:gd name="T66" fmla="*/ 0 w 3822"/>
                  <a:gd name="T67" fmla="*/ 0 h 4486"/>
                  <a:gd name="T68" fmla="*/ 0 w 3822"/>
                  <a:gd name="T69" fmla="*/ 0 h 4486"/>
                  <a:gd name="T70" fmla="*/ 0 w 3822"/>
                  <a:gd name="T71" fmla="*/ 0 h 4486"/>
                  <a:gd name="T72" fmla="*/ 0 w 3822"/>
                  <a:gd name="T73" fmla="*/ 0 h 4486"/>
                  <a:gd name="T74" fmla="*/ 0 w 3822"/>
                  <a:gd name="T75" fmla="*/ 0 h 4486"/>
                  <a:gd name="T76" fmla="*/ 0 w 3822"/>
                  <a:gd name="T77" fmla="*/ 0 h 4486"/>
                  <a:gd name="T78" fmla="*/ 0 w 3822"/>
                  <a:gd name="T79" fmla="*/ 0 h 4486"/>
                  <a:gd name="T80" fmla="*/ 0 w 3822"/>
                  <a:gd name="T81" fmla="*/ 0 h 4486"/>
                  <a:gd name="T82" fmla="*/ 0 w 3822"/>
                  <a:gd name="T83" fmla="*/ 0 h 4486"/>
                  <a:gd name="T84" fmla="*/ 0 w 3822"/>
                  <a:gd name="T85" fmla="*/ 0 h 4486"/>
                  <a:gd name="T86" fmla="*/ 0 w 3822"/>
                  <a:gd name="T87" fmla="*/ 0 h 4486"/>
                  <a:gd name="T88" fmla="*/ 0 w 3822"/>
                  <a:gd name="T89" fmla="*/ 0 h 4486"/>
                  <a:gd name="T90" fmla="*/ 0 w 3822"/>
                  <a:gd name="T91" fmla="*/ 0 h 4486"/>
                  <a:gd name="T92" fmla="*/ 0 w 3822"/>
                  <a:gd name="T93" fmla="*/ 0 h 4486"/>
                  <a:gd name="T94" fmla="*/ 0 w 3822"/>
                  <a:gd name="T95" fmla="*/ 0 h 4486"/>
                  <a:gd name="T96" fmla="*/ 0 w 3822"/>
                  <a:gd name="T97" fmla="*/ 0 h 4486"/>
                  <a:gd name="T98" fmla="*/ 0 w 3822"/>
                  <a:gd name="T99" fmla="*/ 0 h 4486"/>
                  <a:gd name="T100" fmla="*/ 0 w 3822"/>
                  <a:gd name="T101" fmla="*/ 0 h 448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822" h="4486">
                    <a:moveTo>
                      <a:pt x="3822" y="913"/>
                    </a:moveTo>
                    <a:lnTo>
                      <a:pt x="3733" y="881"/>
                    </a:lnTo>
                    <a:lnTo>
                      <a:pt x="3632" y="860"/>
                    </a:lnTo>
                    <a:lnTo>
                      <a:pt x="3520" y="847"/>
                    </a:lnTo>
                    <a:lnTo>
                      <a:pt x="3401" y="840"/>
                    </a:lnTo>
                    <a:lnTo>
                      <a:pt x="3276" y="835"/>
                    </a:lnTo>
                    <a:lnTo>
                      <a:pt x="3149" y="832"/>
                    </a:lnTo>
                    <a:lnTo>
                      <a:pt x="3021" y="829"/>
                    </a:lnTo>
                    <a:lnTo>
                      <a:pt x="2894" y="822"/>
                    </a:lnTo>
                    <a:lnTo>
                      <a:pt x="2772" y="810"/>
                    </a:lnTo>
                    <a:lnTo>
                      <a:pt x="2657" y="791"/>
                    </a:lnTo>
                    <a:lnTo>
                      <a:pt x="2639" y="788"/>
                    </a:lnTo>
                    <a:lnTo>
                      <a:pt x="2607" y="783"/>
                    </a:lnTo>
                    <a:lnTo>
                      <a:pt x="2566" y="778"/>
                    </a:lnTo>
                    <a:lnTo>
                      <a:pt x="2518" y="772"/>
                    </a:lnTo>
                    <a:lnTo>
                      <a:pt x="2468" y="765"/>
                    </a:lnTo>
                    <a:lnTo>
                      <a:pt x="2418" y="759"/>
                    </a:lnTo>
                    <a:lnTo>
                      <a:pt x="2372" y="754"/>
                    </a:lnTo>
                    <a:lnTo>
                      <a:pt x="2336" y="749"/>
                    </a:lnTo>
                    <a:lnTo>
                      <a:pt x="2310" y="746"/>
                    </a:lnTo>
                    <a:lnTo>
                      <a:pt x="2301" y="745"/>
                    </a:lnTo>
                    <a:lnTo>
                      <a:pt x="2545" y="744"/>
                    </a:lnTo>
                    <a:lnTo>
                      <a:pt x="2556" y="743"/>
                    </a:lnTo>
                    <a:lnTo>
                      <a:pt x="2565" y="743"/>
                    </a:lnTo>
                    <a:lnTo>
                      <a:pt x="2575" y="743"/>
                    </a:lnTo>
                    <a:lnTo>
                      <a:pt x="2584" y="743"/>
                    </a:lnTo>
                    <a:lnTo>
                      <a:pt x="2592" y="743"/>
                    </a:lnTo>
                    <a:lnTo>
                      <a:pt x="2601" y="743"/>
                    </a:lnTo>
                    <a:lnTo>
                      <a:pt x="2610" y="743"/>
                    </a:lnTo>
                    <a:lnTo>
                      <a:pt x="2619" y="743"/>
                    </a:lnTo>
                    <a:lnTo>
                      <a:pt x="2628" y="743"/>
                    </a:lnTo>
                    <a:lnTo>
                      <a:pt x="2638" y="743"/>
                    </a:lnTo>
                    <a:lnTo>
                      <a:pt x="2705" y="741"/>
                    </a:lnTo>
                    <a:lnTo>
                      <a:pt x="2776" y="737"/>
                    </a:lnTo>
                    <a:lnTo>
                      <a:pt x="2853" y="730"/>
                    </a:lnTo>
                    <a:lnTo>
                      <a:pt x="2930" y="722"/>
                    </a:lnTo>
                    <a:lnTo>
                      <a:pt x="3003" y="712"/>
                    </a:lnTo>
                    <a:lnTo>
                      <a:pt x="3071" y="703"/>
                    </a:lnTo>
                    <a:lnTo>
                      <a:pt x="3128" y="695"/>
                    </a:lnTo>
                    <a:lnTo>
                      <a:pt x="3174" y="689"/>
                    </a:lnTo>
                    <a:lnTo>
                      <a:pt x="3204" y="684"/>
                    </a:lnTo>
                    <a:lnTo>
                      <a:pt x="3214" y="681"/>
                    </a:lnTo>
                    <a:lnTo>
                      <a:pt x="3223" y="683"/>
                    </a:lnTo>
                    <a:lnTo>
                      <a:pt x="3247" y="684"/>
                    </a:lnTo>
                    <a:lnTo>
                      <a:pt x="3287" y="687"/>
                    </a:lnTo>
                    <a:lnTo>
                      <a:pt x="3340" y="691"/>
                    </a:lnTo>
                    <a:lnTo>
                      <a:pt x="3404" y="695"/>
                    </a:lnTo>
                    <a:lnTo>
                      <a:pt x="3475" y="699"/>
                    </a:lnTo>
                    <a:lnTo>
                      <a:pt x="3556" y="703"/>
                    </a:lnTo>
                    <a:lnTo>
                      <a:pt x="3641" y="707"/>
                    </a:lnTo>
                    <a:lnTo>
                      <a:pt x="3730" y="710"/>
                    </a:lnTo>
                    <a:lnTo>
                      <a:pt x="3822" y="712"/>
                    </a:lnTo>
                    <a:lnTo>
                      <a:pt x="3822" y="13"/>
                    </a:lnTo>
                    <a:lnTo>
                      <a:pt x="3725" y="23"/>
                    </a:lnTo>
                    <a:lnTo>
                      <a:pt x="3638" y="32"/>
                    </a:lnTo>
                    <a:lnTo>
                      <a:pt x="3562" y="41"/>
                    </a:lnTo>
                    <a:lnTo>
                      <a:pt x="3496" y="51"/>
                    </a:lnTo>
                    <a:lnTo>
                      <a:pt x="3437" y="58"/>
                    </a:lnTo>
                    <a:lnTo>
                      <a:pt x="3386" y="65"/>
                    </a:lnTo>
                    <a:lnTo>
                      <a:pt x="3341" y="72"/>
                    </a:lnTo>
                    <a:lnTo>
                      <a:pt x="3301" y="76"/>
                    </a:lnTo>
                    <a:lnTo>
                      <a:pt x="3265" y="79"/>
                    </a:lnTo>
                    <a:lnTo>
                      <a:pt x="3233" y="80"/>
                    </a:lnTo>
                    <a:lnTo>
                      <a:pt x="3189" y="78"/>
                    </a:lnTo>
                    <a:lnTo>
                      <a:pt x="3118" y="68"/>
                    </a:lnTo>
                    <a:lnTo>
                      <a:pt x="3027" y="56"/>
                    </a:lnTo>
                    <a:lnTo>
                      <a:pt x="2920" y="41"/>
                    </a:lnTo>
                    <a:lnTo>
                      <a:pt x="2799" y="26"/>
                    </a:lnTo>
                    <a:lnTo>
                      <a:pt x="2673" y="13"/>
                    </a:lnTo>
                    <a:lnTo>
                      <a:pt x="2542" y="4"/>
                    </a:lnTo>
                    <a:lnTo>
                      <a:pt x="2413" y="0"/>
                    </a:lnTo>
                    <a:lnTo>
                      <a:pt x="2290" y="5"/>
                    </a:lnTo>
                    <a:lnTo>
                      <a:pt x="2177" y="19"/>
                    </a:lnTo>
                    <a:lnTo>
                      <a:pt x="2027" y="43"/>
                    </a:lnTo>
                    <a:lnTo>
                      <a:pt x="1897" y="59"/>
                    </a:lnTo>
                    <a:lnTo>
                      <a:pt x="1783" y="67"/>
                    </a:lnTo>
                    <a:lnTo>
                      <a:pt x="1683" y="69"/>
                    </a:lnTo>
                    <a:lnTo>
                      <a:pt x="1595" y="68"/>
                    </a:lnTo>
                    <a:lnTo>
                      <a:pt x="1515" y="63"/>
                    </a:lnTo>
                    <a:lnTo>
                      <a:pt x="1445" y="57"/>
                    </a:lnTo>
                    <a:lnTo>
                      <a:pt x="1379" y="51"/>
                    </a:lnTo>
                    <a:lnTo>
                      <a:pt x="1317" y="46"/>
                    </a:lnTo>
                    <a:lnTo>
                      <a:pt x="1255" y="43"/>
                    </a:lnTo>
                    <a:lnTo>
                      <a:pt x="1201" y="47"/>
                    </a:lnTo>
                    <a:lnTo>
                      <a:pt x="1134" y="58"/>
                    </a:lnTo>
                    <a:lnTo>
                      <a:pt x="1056" y="76"/>
                    </a:lnTo>
                    <a:lnTo>
                      <a:pt x="972" y="103"/>
                    </a:lnTo>
                    <a:lnTo>
                      <a:pt x="886" y="139"/>
                    </a:lnTo>
                    <a:lnTo>
                      <a:pt x="805" y="184"/>
                    </a:lnTo>
                    <a:lnTo>
                      <a:pt x="729" y="240"/>
                    </a:lnTo>
                    <a:lnTo>
                      <a:pt x="665" y="306"/>
                    </a:lnTo>
                    <a:lnTo>
                      <a:pt x="616" y="383"/>
                    </a:lnTo>
                    <a:lnTo>
                      <a:pt x="587" y="473"/>
                    </a:lnTo>
                    <a:lnTo>
                      <a:pt x="574" y="544"/>
                    </a:lnTo>
                    <a:lnTo>
                      <a:pt x="563" y="599"/>
                    </a:lnTo>
                    <a:lnTo>
                      <a:pt x="554" y="643"/>
                    </a:lnTo>
                    <a:lnTo>
                      <a:pt x="547" y="678"/>
                    </a:lnTo>
                    <a:lnTo>
                      <a:pt x="541" y="706"/>
                    </a:lnTo>
                    <a:lnTo>
                      <a:pt x="536" y="730"/>
                    </a:lnTo>
                    <a:lnTo>
                      <a:pt x="531" y="755"/>
                    </a:lnTo>
                    <a:lnTo>
                      <a:pt x="525" y="782"/>
                    </a:lnTo>
                    <a:lnTo>
                      <a:pt x="520" y="814"/>
                    </a:lnTo>
                    <a:lnTo>
                      <a:pt x="513" y="853"/>
                    </a:lnTo>
                    <a:lnTo>
                      <a:pt x="502" y="903"/>
                    </a:lnTo>
                    <a:lnTo>
                      <a:pt x="487" y="961"/>
                    </a:lnTo>
                    <a:lnTo>
                      <a:pt x="468" y="1024"/>
                    </a:lnTo>
                    <a:lnTo>
                      <a:pt x="446" y="1089"/>
                    </a:lnTo>
                    <a:lnTo>
                      <a:pt x="424" y="1152"/>
                    </a:lnTo>
                    <a:lnTo>
                      <a:pt x="404" y="1211"/>
                    </a:lnTo>
                    <a:lnTo>
                      <a:pt x="385" y="1264"/>
                    </a:lnTo>
                    <a:lnTo>
                      <a:pt x="369" y="1305"/>
                    </a:lnTo>
                    <a:lnTo>
                      <a:pt x="359" y="1332"/>
                    </a:lnTo>
                    <a:lnTo>
                      <a:pt x="356" y="1341"/>
                    </a:lnTo>
                    <a:lnTo>
                      <a:pt x="353" y="1351"/>
                    </a:lnTo>
                    <a:lnTo>
                      <a:pt x="342" y="1377"/>
                    </a:lnTo>
                    <a:lnTo>
                      <a:pt x="324" y="1416"/>
                    </a:lnTo>
                    <a:lnTo>
                      <a:pt x="301" y="1465"/>
                    </a:lnTo>
                    <a:lnTo>
                      <a:pt x="269" y="1520"/>
                    </a:lnTo>
                    <a:lnTo>
                      <a:pt x="231" y="1577"/>
                    </a:lnTo>
                    <a:lnTo>
                      <a:pt x="185" y="1633"/>
                    </a:lnTo>
                    <a:lnTo>
                      <a:pt x="131" y="1684"/>
                    </a:lnTo>
                    <a:lnTo>
                      <a:pt x="70" y="1725"/>
                    </a:lnTo>
                    <a:lnTo>
                      <a:pt x="0" y="1755"/>
                    </a:lnTo>
                    <a:lnTo>
                      <a:pt x="0" y="2680"/>
                    </a:lnTo>
                    <a:lnTo>
                      <a:pt x="70" y="2709"/>
                    </a:lnTo>
                    <a:lnTo>
                      <a:pt x="132" y="2750"/>
                    </a:lnTo>
                    <a:lnTo>
                      <a:pt x="186" y="2800"/>
                    </a:lnTo>
                    <a:lnTo>
                      <a:pt x="234" y="2854"/>
                    </a:lnTo>
                    <a:lnTo>
                      <a:pt x="274" y="2909"/>
                    </a:lnTo>
                    <a:lnTo>
                      <a:pt x="306" y="2963"/>
                    </a:lnTo>
                    <a:lnTo>
                      <a:pt x="332" y="3011"/>
                    </a:lnTo>
                    <a:lnTo>
                      <a:pt x="351" y="3049"/>
                    </a:lnTo>
                    <a:lnTo>
                      <a:pt x="362" y="3075"/>
                    </a:lnTo>
                    <a:lnTo>
                      <a:pt x="365" y="3085"/>
                    </a:lnTo>
                    <a:lnTo>
                      <a:pt x="368" y="3096"/>
                    </a:lnTo>
                    <a:lnTo>
                      <a:pt x="377" y="3125"/>
                    </a:lnTo>
                    <a:lnTo>
                      <a:pt x="388" y="3171"/>
                    </a:lnTo>
                    <a:lnTo>
                      <a:pt x="404" y="3227"/>
                    </a:lnTo>
                    <a:lnTo>
                      <a:pt x="420" y="3292"/>
                    </a:lnTo>
                    <a:lnTo>
                      <a:pt x="438" y="3360"/>
                    </a:lnTo>
                    <a:lnTo>
                      <a:pt x="455" y="3429"/>
                    </a:lnTo>
                    <a:lnTo>
                      <a:pt x="470" y="3494"/>
                    </a:lnTo>
                    <a:lnTo>
                      <a:pt x="484" y="3552"/>
                    </a:lnTo>
                    <a:lnTo>
                      <a:pt x="493" y="3600"/>
                    </a:lnTo>
                    <a:lnTo>
                      <a:pt x="500" y="3639"/>
                    </a:lnTo>
                    <a:lnTo>
                      <a:pt x="506" y="3671"/>
                    </a:lnTo>
                    <a:lnTo>
                      <a:pt x="511" y="3696"/>
                    </a:lnTo>
                    <a:lnTo>
                      <a:pt x="516" y="3719"/>
                    </a:lnTo>
                    <a:lnTo>
                      <a:pt x="522" y="3742"/>
                    </a:lnTo>
                    <a:lnTo>
                      <a:pt x="528" y="3768"/>
                    </a:lnTo>
                    <a:lnTo>
                      <a:pt x="534" y="3801"/>
                    </a:lnTo>
                    <a:lnTo>
                      <a:pt x="543" y="3843"/>
                    </a:lnTo>
                    <a:lnTo>
                      <a:pt x="554" y="3898"/>
                    </a:lnTo>
                    <a:lnTo>
                      <a:pt x="568" y="3968"/>
                    </a:lnTo>
                    <a:lnTo>
                      <a:pt x="595" y="4054"/>
                    </a:lnTo>
                    <a:lnTo>
                      <a:pt x="639" y="4131"/>
                    </a:lnTo>
                    <a:lnTo>
                      <a:pt x="698" y="4199"/>
                    </a:lnTo>
                    <a:lnTo>
                      <a:pt x="766" y="4256"/>
                    </a:lnTo>
                    <a:lnTo>
                      <a:pt x="842" y="4305"/>
                    </a:lnTo>
                    <a:lnTo>
                      <a:pt x="920" y="4346"/>
                    </a:lnTo>
                    <a:lnTo>
                      <a:pt x="997" y="4377"/>
                    </a:lnTo>
                    <a:lnTo>
                      <a:pt x="1068" y="4399"/>
                    </a:lnTo>
                    <a:lnTo>
                      <a:pt x="1132" y="4411"/>
                    </a:lnTo>
                    <a:lnTo>
                      <a:pt x="1185" y="4416"/>
                    </a:lnTo>
                    <a:lnTo>
                      <a:pt x="1250" y="4415"/>
                    </a:lnTo>
                    <a:lnTo>
                      <a:pt x="1324" y="4412"/>
                    </a:lnTo>
                    <a:lnTo>
                      <a:pt x="1405" y="4408"/>
                    </a:lnTo>
                    <a:lnTo>
                      <a:pt x="1493" y="4406"/>
                    </a:lnTo>
                    <a:lnTo>
                      <a:pt x="1588" y="4405"/>
                    </a:lnTo>
                    <a:lnTo>
                      <a:pt x="1689" y="4406"/>
                    </a:lnTo>
                    <a:lnTo>
                      <a:pt x="1796" y="4412"/>
                    </a:lnTo>
                    <a:lnTo>
                      <a:pt x="1907" y="4421"/>
                    </a:lnTo>
                    <a:lnTo>
                      <a:pt x="2023" y="4437"/>
                    </a:lnTo>
                    <a:lnTo>
                      <a:pt x="2145" y="4459"/>
                    </a:lnTo>
                    <a:lnTo>
                      <a:pt x="2258" y="4476"/>
                    </a:lnTo>
                    <a:lnTo>
                      <a:pt x="2383" y="4485"/>
                    </a:lnTo>
                    <a:lnTo>
                      <a:pt x="2515" y="4486"/>
                    </a:lnTo>
                    <a:lnTo>
                      <a:pt x="2650" y="4482"/>
                    </a:lnTo>
                    <a:lnTo>
                      <a:pt x="2783" y="4475"/>
                    </a:lnTo>
                    <a:lnTo>
                      <a:pt x="2907" y="4464"/>
                    </a:lnTo>
                    <a:lnTo>
                      <a:pt x="3020" y="4454"/>
                    </a:lnTo>
                    <a:lnTo>
                      <a:pt x="3114" y="4444"/>
                    </a:lnTo>
                    <a:lnTo>
                      <a:pt x="3187" y="4437"/>
                    </a:lnTo>
                    <a:lnTo>
                      <a:pt x="3233" y="4434"/>
                    </a:lnTo>
                    <a:lnTo>
                      <a:pt x="3265" y="4434"/>
                    </a:lnTo>
                    <a:lnTo>
                      <a:pt x="3303" y="4434"/>
                    </a:lnTo>
                    <a:lnTo>
                      <a:pt x="3345" y="4435"/>
                    </a:lnTo>
                    <a:lnTo>
                      <a:pt x="3392" y="4435"/>
                    </a:lnTo>
                    <a:lnTo>
                      <a:pt x="3446" y="4438"/>
                    </a:lnTo>
                    <a:lnTo>
                      <a:pt x="3506" y="4439"/>
                    </a:lnTo>
                    <a:lnTo>
                      <a:pt x="3573" y="4443"/>
                    </a:lnTo>
                    <a:lnTo>
                      <a:pt x="3648" y="4447"/>
                    </a:lnTo>
                    <a:lnTo>
                      <a:pt x="3730" y="4453"/>
                    </a:lnTo>
                    <a:lnTo>
                      <a:pt x="3822" y="4459"/>
                    </a:lnTo>
                    <a:lnTo>
                      <a:pt x="3822" y="3723"/>
                    </a:lnTo>
                    <a:lnTo>
                      <a:pt x="3737" y="3728"/>
                    </a:lnTo>
                    <a:lnTo>
                      <a:pt x="3648" y="3732"/>
                    </a:lnTo>
                    <a:lnTo>
                      <a:pt x="3562" y="3739"/>
                    </a:lnTo>
                    <a:lnTo>
                      <a:pt x="3479" y="3745"/>
                    </a:lnTo>
                    <a:lnTo>
                      <a:pt x="3402" y="3752"/>
                    </a:lnTo>
                    <a:lnTo>
                      <a:pt x="3335" y="3758"/>
                    </a:lnTo>
                    <a:lnTo>
                      <a:pt x="3277" y="3763"/>
                    </a:lnTo>
                    <a:lnTo>
                      <a:pt x="3233" y="3768"/>
                    </a:lnTo>
                    <a:lnTo>
                      <a:pt x="3205" y="3771"/>
                    </a:lnTo>
                    <a:lnTo>
                      <a:pt x="3195" y="3772"/>
                    </a:lnTo>
                    <a:lnTo>
                      <a:pt x="3185" y="3771"/>
                    </a:lnTo>
                    <a:lnTo>
                      <a:pt x="3154" y="3766"/>
                    </a:lnTo>
                    <a:lnTo>
                      <a:pt x="3109" y="3758"/>
                    </a:lnTo>
                    <a:lnTo>
                      <a:pt x="3052" y="3750"/>
                    </a:lnTo>
                    <a:lnTo>
                      <a:pt x="2984" y="3741"/>
                    </a:lnTo>
                    <a:lnTo>
                      <a:pt x="2909" y="3732"/>
                    </a:lnTo>
                    <a:lnTo>
                      <a:pt x="2834" y="3724"/>
                    </a:lnTo>
                    <a:lnTo>
                      <a:pt x="2757" y="3717"/>
                    </a:lnTo>
                    <a:lnTo>
                      <a:pt x="2684" y="3712"/>
                    </a:lnTo>
                    <a:lnTo>
                      <a:pt x="2619" y="3710"/>
                    </a:lnTo>
                    <a:lnTo>
                      <a:pt x="2603" y="3710"/>
                    </a:lnTo>
                    <a:lnTo>
                      <a:pt x="2577" y="3709"/>
                    </a:lnTo>
                    <a:lnTo>
                      <a:pt x="2543" y="3708"/>
                    </a:lnTo>
                    <a:lnTo>
                      <a:pt x="2504" y="3705"/>
                    </a:lnTo>
                    <a:lnTo>
                      <a:pt x="2460" y="3703"/>
                    </a:lnTo>
                    <a:lnTo>
                      <a:pt x="2418" y="3702"/>
                    </a:lnTo>
                    <a:lnTo>
                      <a:pt x="2378" y="3699"/>
                    </a:lnTo>
                    <a:lnTo>
                      <a:pt x="2344" y="3697"/>
                    </a:lnTo>
                    <a:lnTo>
                      <a:pt x="2318" y="3696"/>
                    </a:lnTo>
                    <a:lnTo>
                      <a:pt x="2301" y="3696"/>
                    </a:lnTo>
                    <a:lnTo>
                      <a:pt x="2644" y="3661"/>
                    </a:lnTo>
                    <a:lnTo>
                      <a:pt x="2765" y="3639"/>
                    </a:lnTo>
                    <a:lnTo>
                      <a:pt x="2892" y="3626"/>
                    </a:lnTo>
                    <a:lnTo>
                      <a:pt x="3020" y="3620"/>
                    </a:lnTo>
                    <a:lnTo>
                      <a:pt x="3150" y="3618"/>
                    </a:lnTo>
                    <a:lnTo>
                      <a:pt x="3278" y="3617"/>
                    </a:lnTo>
                    <a:lnTo>
                      <a:pt x="3404" y="3616"/>
                    </a:lnTo>
                    <a:lnTo>
                      <a:pt x="3523" y="3611"/>
                    </a:lnTo>
                    <a:lnTo>
                      <a:pt x="3634" y="3601"/>
                    </a:lnTo>
                    <a:lnTo>
                      <a:pt x="3734" y="3582"/>
                    </a:lnTo>
                    <a:lnTo>
                      <a:pt x="3822" y="3551"/>
                    </a:lnTo>
                    <a:lnTo>
                      <a:pt x="3822" y="913"/>
                    </a:lnTo>
                    <a:close/>
                  </a:path>
                </a:pathLst>
              </a:custGeom>
              <a:solidFill>
                <a:srgbClr val="FF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3" name="Freeform 10"/>
              <p:cNvSpPr>
                <a:spLocks/>
              </p:cNvSpPr>
              <p:nvPr/>
            </p:nvSpPr>
            <p:spPr bwMode="auto">
              <a:xfrm>
                <a:off x="2802" y="3318"/>
                <a:ext cx="92" cy="149"/>
              </a:xfrm>
              <a:custGeom>
                <a:avLst/>
                <a:gdLst>
                  <a:gd name="T0" fmla="*/ 0 w 277"/>
                  <a:gd name="T1" fmla="*/ 0 h 446"/>
                  <a:gd name="T2" fmla="*/ 0 w 277"/>
                  <a:gd name="T3" fmla="*/ 0 h 446"/>
                  <a:gd name="T4" fmla="*/ 0 w 277"/>
                  <a:gd name="T5" fmla="*/ 0 h 446"/>
                  <a:gd name="T6" fmla="*/ 0 w 277"/>
                  <a:gd name="T7" fmla="*/ 0 h 446"/>
                  <a:gd name="T8" fmla="*/ 0 w 277"/>
                  <a:gd name="T9" fmla="*/ 0 h 446"/>
                  <a:gd name="T10" fmla="*/ 0 w 277"/>
                  <a:gd name="T11" fmla="*/ 0 h 446"/>
                  <a:gd name="T12" fmla="*/ 0 w 277"/>
                  <a:gd name="T13" fmla="*/ 0 h 446"/>
                  <a:gd name="T14" fmla="*/ 0 w 277"/>
                  <a:gd name="T15" fmla="*/ 0 h 446"/>
                  <a:gd name="T16" fmla="*/ 0 w 277"/>
                  <a:gd name="T17" fmla="*/ 0 h 446"/>
                  <a:gd name="T18" fmla="*/ 0 w 277"/>
                  <a:gd name="T19" fmla="*/ 0 h 446"/>
                  <a:gd name="T20" fmla="*/ 0 w 277"/>
                  <a:gd name="T21" fmla="*/ 0 h 446"/>
                  <a:gd name="T22" fmla="*/ 0 w 277"/>
                  <a:gd name="T23" fmla="*/ 0 h 446"/>
                  <a:gd name="T24" fmla="*/ 0 w 277"/>
                  <a:gd name="T25" fmla="*/ 0 h 446"/>
                  <a:gd name="T26" fmla="*/ 0 w 277"/>
                  <a:gd name="T27" fmla="*/ 0 h 446"/>
                  <a:gd name="T28" fmla="*/ 0 w 277"/>
                  <a:gd name="T29" fmla="*/ 0 h 446"/>
                  <a:gd name="T30" fmla="*/ 0 w 277"/>
                  <a:gd name="T31" fmla="*/ 0 h 446"/>
                  <a:gd name="T32" fmla="*/ 0 w 277"/>
                  <a:gd name="T33" fmla="*/ 0 h 446"/>
                  <a:gd name="T34" fmla="*/ 0 w 277"/>
                  <a:gd name="T35" fmla="*/ 0 h 446"/>
                  <a:gd name="T36" fmla="*/ 0 w 277"/>
                  <a:gd name="T37" fmla="*/ 0 h 446"/>
                  <a:gd name="T38" fmla="*/ 0 w 277"/>
                  <a:gd name="T39" fmla="*/ 0 h 446"/>
                  <a:gd name="T40" fmla="*/ 0 w 277"/>
                  <a:gd name="T41" fmla="*/ 0 h 446"/>
                  <a:gd name="T42" fmla="*/ 0 w 277"/>
                  <a:gd name="T43" fmla="*/ 0 h 446"/>
                  <a:gd name="T44" fmla="*/ 0 w 277"/>
                  <a:gd name="T45" fmla="*/ 0 h 446"/>
                  <a:gd name="T46" fmla="*/ 0 w 277"/>
                  <a:gd name="T47" fmla="*/ 0 h 446"/>
                  <a:gd name="T48" fmla="*/ 0 w 277"/>
                  <a:gd name="T49" fmla="*/ 0 h 446"/>
                  <a:gd name="T50" fmla="*/ 0 w 277"/>
                  <a:gd name="T51" fmla="*/ 0 h 446"/>
                  <a:gd name="T52" fmla="*/ 0 w 277"/>
                  <a:gd name="T53" fmla="*/ 0 h 446"/>
                  <a:gd name="T54" fmla="*/ 0 w 277"/>
                  <a:gd name="T55" fmla="*/ 0 h 446"/>
                  <a:gd name="T56" fmla="*/ 0 w 277"/>
                  <a:gd name="T57" fmla="*/ 0 h 446"/>
                  <a:gd name="T58" fmla="*/ 0 w 277"/>
                  <a:gd name="T59" fmla="*/ 0 h 446"/>
                  <a:gd name="T60" fmla="*/ 0 w 277"/>
                  <a:gd name="T61" fmla="*/ 0 h 446"/>
                  <a:gd name="T62" fmla="*/ 0 w 277"/>
                  <a:gd name="T63" fmla="*/ 0 h 446"/>
                  <a:gd name="T64" fmla="*/ 0 w 277"/>
                  <a:gd name="T65" fmla="*/ 0 h 446"/>
                  <a:gd name="T66" fmla="*/ 0 w 277"/>
                  <a:gd name="T67" fmla="*/ 0 h 446"/>
                  <a:gd name="T68" fmla="*/ 0 w 277"/>
                  <a:gd name="T69" fmla="*/ 0 h 446"/>
                  <a:gd name="T70" fmla="*/ 0 w 277"/>
                  <a:gd name="T71" fmla="*/ 0 h 446"/>
                  <a:gd name="T72" fmla="*/ 0 w 277"/>
                  <a:gd name="T73" fmla="*/ 0 h 446"/>
                  <a:gd name="T74" fmla="*/ 0 w 277"/>
                  <a:gd name="T75" fmla="*/ 0 h 446"/>
                  <a:gd name="T76" fmla="*/ 0 w 277"/>
                  <a:gd name="T77" fmla="*/ 0 h 446"/>
                  <a:gd name="T78" fmla="*/ 0 w 277"/>
                  <a:gd name="T79" fmla="*/ 0 h 446"/>
                  <a:gd name="T80" fmla="*/ 0 w 277"/>
                  <a:gd name="T81" fmla="*/ 0 h 446"/>
                  <a:gd name="T82" fmla="*/ 0 w 277"/>
                  <a:gd name="T83" fmla="*/ 0 h 446"/>
                  <a:gd name="T84" fmla="*/ 0 w 277"/>
                  <a:gd name="T85" fmla="*/ 0 h 446"/>
                  <a:gd name="T86" fmla="*/ 0 w 277"/>
                  <a:gd name="T87" fmla="*/ 0 h 446"/>
                  <a:gd name="T88" fmla="*/ 0 w 277"/>
                  <a:gd name="T89" fmla="*/ 0 h 4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77" h="446">
                    <a:moveTo>
                      <a:pt x="88" y="0"/>
                    </a:moveTo>
                    <a:lnTo>
                      <a:pt x="91" y="8"/>
                    </a:lnTo>
                    <a:lnTo>
                      <a:pt x="92" y="16"/>
                    </a:lnTo>
                    <a:lnTo>
                      <a:pt x="95" y="20"/>
                    </a:lnTo>
                    <a:lnTo>
                      <a:pt x="96" y="25"/>
                    </a:lnTo>
                    <a:lnTo>
                      <a:pt x="99" y="30"/>
                    </a:lnTo>
                    <a:lnTo>
                      <a:pt x="101" y="35"/>
                    </a:lnTo>
                    <a:lnTo>
                      <a:pt x="102" y="40"/>
                    </a:lnTo>
                    <a:lnTo>
                      <a:pt x="105" y="45"/>
                    </a:lnTo>
                    <a:lnTo>
                      <a:pt x="109" y="52"/>
                    </a:lnTo>
                    <a:lnTo>
                      <a:pt x="111" y="60"/>
                    </a:lnTo>
                    <a:lnTo>
                      <a:pt x="115" y="68"/>
                    </a:lnTo>
                    <a:lnTo>
                      <a:pt x="118" y="76"/>
                    </a:lnTo>
                    <a:lnTo>
                      <a:pt x="122" y="84"/>
                    </a:lnTo>
                    <a:lnTo>
                      <a:pt x="124" y="93"/>
                    </a:lnTo>
                    <a:lnTo>
                      <a:pt x="128" y="100"/>
                    </a:lnTo>
                    <a:lnTo>
                      <a:pt x="131" y="109"/>
                    </a:lnTo>
                    <a:lnTo>
                      <a:pt x="134" y="117"/>
                    </a:lnTo>
                    <a:lnTo>
                      <a:pt x="137" y="125"/>
                    </a:lnTo>
                    <a:lnTo>
                      <a:pt x="140" y="133"/>
                    </a:lnTo>
                    <a:lnTo>
                      <a:pt x="143" y="142"/>
                    </a:lnTo>
                    <a:lnTo>
                      <a:pt x="152" y="169"/>
                    </a:lnTo>
                    <a:lnTo>
                      <a:pt x="163" y="196"/>
                    </a:lnTo>
                    <a:lnTo>
                      <a:pt x="172" y="220"/>
                    </a:lnTo>
                    <a:lnTo>
                      <a:pt x="181" y="245"/>
                    </a:lnTo>
                    <a:lnTo>
                      <a:pt x="188" y="267"/>
                    </a:lnTo>
                    <a:lnTo>
                      <a:pt x="197" y="288"/>
                    </a:lnTo>
                    <a:lnTo>
                      <a:pt x="205" y="306"/>
                    </a:lnTo>
                    <a:lnTo>
                      <a:pt x="213" y="323"/>
                    </a:lnTo>
                    <a:lnTo>
                      <a:pt x="220" y="337"/>
                    </a:lnTo>
                    <a:lnTo>
                      <a:pt x="228" y="349"/>
                    </a:lnTo>
                    <a:lnTo>
                      <a:pt x="230" y="352"/>
                    </a:lnTo>
                    <a:lnTo>
                      <a:pt x="234" y="355"/>
                    </a:lnTo>
                    <a:lnTo>
                      <a:pt x="238" y="360"/>
                    </a:lnTo>
                    <a:lnTo>
                      <a:pt x="242" y="365"/>
                    </a:lnTo>
                    <a:lnTo>
                      <a:pt x="247" y="371"/>
                    </a:lnTo>
                    <a:lnTo>
                      <a:pt x="253" y="376"/>
                    </a:lnTo>
                    <a:lnTo>
                      <a:pt x="259" y="381"/>
                    </a:lnTo>
                    <a:lnTo>
                      <a:pt x="265" y="386"/>
                    </a:lnTo>
                    <a:lnTo>
                      <a:pt x="270" y="391"/>
                    </a:lnTo>
                    <a:lnTo>
                      <a:pt x="277" y="395"/>
                    </a:lnTo>
                    <a:lnTo>
                      <a:pt x="227" y="446"/>
                    </a:lnTo>
                    <a:lnTo>
                      <a:pt x="223" y="444"/>
                    </a:lnTo>
                    <a:lnTo>
                      <a:pt x="218" y="440"/>
                    </a:lnTo>
                    <a:lnTo>
                      <a:pt x="214" y="435"/>
                    </a:lnTo>
                    <a:lnTo>
                      <a:pt x="209" y="430"/>
                    </a:lnTo>
                    <a:lnTo>
                      <a:pt x="204" y="425"/>
                    </a:lnTo>
                    <a:lnTo>
                      <a:pt x="198" y="422"/>
                    </a:lnTo>
                    <a:lnTo>
                      <a:pt x="195" y="417"/>
                    </a:lnTo>
                    <a:lnTo>
                      <a:pt x="191" y="412"/>
                    </a:lnTo>
                    <a:lnTo>
                      <a:pt x="188" y="408"/>
                    </a:lnTo>
                    <a:lnTo>
                      <a:pt x="186" y="406"/>
                    </a:lnTo>
                    <a:lnTo>
                      <a:pt x="177" y="395"/>
                    </a:lnTo>
                    <a:lnTo>
                      <a:pt x="166" y="381"/>
                    </a:lnTo>
                    <a:lnTo>
                      <a:pt x="156" y="366"/>
                    </a:lnTo>
                    <a:lnTo>
                      <a:pt x="143" y="349"/>
                    </a:lnTo>
                    <a:lnTo>
                      <a:pt x="132" y="331"/>
                    </a:lnTo>
                    <a:lnTo>
                      <a:pt x="119" y="310"/>
                    </a:lnTo>
                    <a:lnTo>
                      <a:pt x="106" y="288"/>
                    </a:lnTo>
                    <a:lnTo>
                      <a:pt x="93" y="265"/>
                    </a:lnTo>
                    <a:lnTo>
                      <a:pt x="83" y="240"/>
                    </a:lnTo>
                    <a:lnTo>
                      <a:pt x="73" y="214"/>
                    </a:lnTo>
                    <a:lnTo>
                      <a:pt x="69" y="204"/>
                    </a:lnTo>
                    <a:lnTo>
                      <a:pt x="65" y="193"/>
                    </a:lnTo>
                    <a:lnTo>
                      <a:pt x="61" y="182"/>
                    </a:lnTo>
                    <a:lnTo>
                      <a:pt x="56" y="170"/>
                    </a:lnTo>
                    <a:lnTo>
                      <a:pt x="51" y="157"/>
                    </a:lnTo>
                    <a:lnTo>
                      <a:pt x="47" y="144"/>
                    </a:lnTo>
                    <a:lnTo>
                      <a:pt x="42" y="132"/>
                    </a:lnTo>
                    <a:lnTo>
                      <a:pt x="38" y="121"/>
                    </a:lnTo>
                    <a:lnTo>
                      <a:pt x="36" y="111"/>
                    </a:lnTo>
                    <a:lnTo>
                      <a:pt x="32" y="103"/>
                    </a:lnTo>
                    <a:lnTo>
                      <a:pt x="29" y="93"/>
                    </a:lnTo>
                    <a:lnTo>
                      <a:pt x="26" y="83"/>
                    </a:lnTo>
                    <a:lnTo>
                      <a:pt x="22" y="73"/>
                    </a:lnTo>
                    <a:lnTo>
                      <a:pt x="18" y="62"/>
                    </a:lnTo>
                    <a:lnTo>
                      <a:pt x="14" y="51"/>
                    </a:lnTo>
                    <a:lnTo>
                      <a:pt x="12" y="40"/>
                    </a:lnTo>
                    <a:lnTo>
                      <a:pt x="8" y="30"/>
                    </a:lnTo>
                    <a:lnTo>
                      <a:pt x="4" y="19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4" name="Freeform 11"/>
              <p:cNvSpPr>
                <a:spLocks/>
              </p:cNvSpPr>
              <p:nvPr/>
            </p:nvSpPr>
            <p:spPr bwMode="auto">
              <a:xfrm>
                <a:off x="2802" y="3318"/>
                <a:ext cx="92" cy="149"/>
              </a:xfrm>
              <a:custGeom>
                <a:avLst/>
                <a:gdLst>
                  <a:gd name="T0" fmla="*/ 0 w 277"/>
                  <a:gd name="T1" fmla="*/ 0 h 446"/>
                  <a:gd name="T2" fmla="*/ 0 w 277"/>
                  <a:gd name="T3" fmla="*/ 0 h 446"/>
                  <a:gd name="T4" fmla="*/ 0 w 277"/>
                  <a:gd name="T5" fmla="*/ 0 h 446"/>
                  <a:gd name="T6" fmla="*/ 0 w 277"/>
                  <a:gd name="T7" fmla="*/ 0 h 446"/>
                  <a:gd name="T8" fmla="*/ 0 w 277"/>
                  <a:gd name="T9" fmla="*/ 0 h 446"/>
                  <a:gd name="T10" fmla="*/ 0 w 277"/>
                  <a:gd name="T11" fmla="*/ 0 h 446"/>
                  <a:gd name="T12" fmla="*/ 0 w 277"/>
                  <a:gd name="T13" fmla="*/ 0 h 446"/>
                  <a:gd name="T14" fmla="*/ 0 w 277"/>
                  <a:gd name="T15" fmla="*/ 0 h 446"/>
                  <a:gd name="T16" fmla="*/ 0 w 277"/>
                  <a:gd name="T17" fmla="*/ 0 h 446"/>
                  <a:gd name="T18" fmla="*/ 0 w 277"/>
                  <a:gd name="T19" fmla="*/ 0 h 446"/>
                  <a:gd name="T20" fmla="*/ 0 w 277"/>
                  <a:gd name="T21" fmla="*/ 0 h 446"/>
                  <a:gd name="T22" fmla="*/ 0 w 277"/>
                  <a:gd name="T23" fmla="*/ 0 h 446"/>
                  <a:gd name="T24" fmla="*/ 0 w 277"/>
                  <a:gd name="T25" fmla="*/ 0 h 446"/>
                  <a:gd name="T26" fmla="*/ 0 w 277"/>
                  <a:gd name="T27" fmla="*/ 0 h 446"/>
                  <a:gd name="T28" fmla="*/ 0 w 277"/>
                  <a:gd name="T29" fmla="*/ 0 h 446"/>
                  <a:gd name="T30" fmla="*/ 0 w 277"/>
                  <a:gd name="T31" fmla="*/ 0 h 446"/>
                  <a:gd name="T32" fmla="*/ 0 w 277"/>
                  <a:gd name="T33" fmla="*/ 0 h 446"/>
                  <a:gd name="T34" fmla="*/ 0 w 277"/>
                  <a:gd name="T35" fmla="*/ 0 h 446"/>
                  <a:gd name="T36" fmla="*/ 0 w 277"/>
                  <a:gd name="T37" fmla="*/ 0 h 446"/>
                  <a:gd name="T38" fmla="*/ 0 w 277"/>
                  <a:gd name="T39" fmla="*/ 0 h 446"/>
                  <a:gd name="T40" fmla="*/ 0 w 277"/>
                  <a:gd name="T41" fmla="*/ 0 h 446"/>
                  <a:gd name="T42" fmla="*/ 0 w 277"/>
                  <a:gd name="T43" fmla="*/ 0 h 446"/>
                  <a:gd name="T44" fmla="*/ 0 w 277"/>
                  <a:gd name="T45" fmla="*/ 0 h 446"/>
                  <a:gd name="T46" fmla="*/ 0 w 277"/>
                  <a:gd name="T47" fmla="*/ 0 h 446"/>
                  <a:gd name="T48" fmla="*/ 0 w 277"/>
                  <a:gd name="T49" fmla="*/ 0 h 446"/>
                  <a:gd name="T50" fmla="*/ 0 w 277"/>
                  <a:gd name="T51" fmla="*/ 0 h 446"/>
                  <a:gd name="T52" fmla="*/ 0 w 277"/>
                  <a:gd name="T53" fmla="*/ 0 h 446"/>
                  <a:gd name="T54" fmla="*/ 0 w 277"/>
                  <a:gd name="T55" fmla="*/ 0 h 446"/>
                  <a:gd name="T56" fmla="*/ 0 w 277"/>
                  <a:gd name="T57" fmla="*/ 0 h 446"/>
                  <a:gd name="T58" fmla="*/ 0 w 277"/>
                  <a:gd name="T59" fmla="*/ 0 h 446"/>
                  <a:gd name="T60" fmla="*/ 0 w 277"/>
                  <a:gd name="T61" fmla="*/ 0 h 446"/>
                  <a:gd name="T62" fmla="*/ 0 w 277"/>
                  <a:gd name="T63" fmla="*/ 0 h 446"/>
                  <a:gd name="T64" fmla="*/ 0 w 277"/>
                  <a:gd name="T65" fmla="*/ 0 h 446"/>
                  <a:gd name="T66" fmla="*/ 0 w 277"/>
                  <a:gd name="T67" fmla="*/ 0 h 446"/>
                  <a:gd name="T68" fmla="*/ 0 w 277"/>
                  <a:gd name="T69" fmla="*/ 0 h 446"/>
                  <a:gd name="T70" fmla="*/ 0 w 277"/>
                  <a:gd name="T71" fmla="*/ 0 h 446"/>
                  <a:gd name="T72" fmla="*/ 0 w 277"/>
                  <a:gd name="T73" fmla="*/ 0 h 446"/>
                  <a:gd name="T74" fmla="*/ 0 w 277"/>
                  <a:gd name="T75" fmla="*/ 0 h 446"/>
                  <a:gd name="T76" fmla="*/ 0 w 277"/>
                  <a:gd name="T77" fmla="*/ 0 h 446"/>
                  <a:gd name="T78" fmla="*/ 0 w 277"/>
                  <a:gd name="T79" fmla="*/ 0 h 446"/>
                  <a:gd name="T80" fmla="*/ 0 w 277"/>
                  <a:gd name="T81" fmla="*/ 0 h 446"/>
                  <a:gd name="T82" fmla="*/ 0 w 277"/>
                  <a:gd name="T83" fmla="*/ 0 h 446"/>
                  <a:gd name="T84" fmla="*/ 0 w 277"/>
                  <a:gd name="T85" fmla="*/ 0 h 446"/>
                  <a:gd name="T86" fmla="*/ 0 w 277"/>
                  <a:gd name="T87" fmla="*/ 0 h 446"/>
                  <a:gd name="T88" fmla="*/ 0 w 277"/>
                  <a:gd name="T89" fmla="*/ 0 h 4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77" h="446">
                    <a:moveTo>
                      <a:pt x="88" y="0"/>
                    </a:moveTo>
                    <a:lnTo>
                      <a:pt x="91" y="8"/>
                    </a:lnTo>
                    <a:lnTo>
                      <a:pt x="92" y="16"/>
                    </a:lnTo>
                    <a:lnTo>
                      <a:pt x="95" y="20"/>
                    </a:lnTo>
                    <a:lnTo>
                      <a:pt x="96" y="25"/>
                    </a:lnTo>
                    <a:lnTo>
                      <a:pt x="99" y="30"/>
                    </a:lnTo>
                    <a:lnTo>
                      <a:pt x="101" y="35"/>
                    </a:lnTo>
                    <a:lnTo>
                      <a:pt x="102" y="40"/>
                    </a:lnTo>
                    <a:lnTo>
                      <a:pt x="105" y="45"/>
                    </a:lnTo>
                    <a:lnTo>
                      <a:pt x="109" y="52"/>
                    </a:lnTo>
                    <a:lnTo>
                      <a:pt x="111" y="60"/>
                    </a:lnTo>
                    <a:lnTo>
                      <a:pt x="115" y="68"/>
                    </a:lnTo>
                    <a:lnTo>
                      <a:pt x="118" y="76"/>
                    </a:lnTo>
                    <a:lnTo>
                      <a:pt x="122" y="84"/>
                    </a:lnTo>
                    <a:lnTo>
                      <a:pt x="124" y="93"/>
                    </a:lnTo>
                    <a:lnTo>
                      <a:pt x="128" y="100"/>
                    </a:lnTo>
                    <a:lnTo>
                      <a:pt x="131" y="109"/>
                    </a:lnTo>
                    <a:lnTo>
                      <a:pt x="134" y="117"/>
                    </a:lnTo>
                    <a:lnTo>
                      <a:pt x="137" y="125"/>
                    </a:lnTo>
                    <a:lnTo>
                      <a:pt x="140" y="133"/>
                    </a:lnTo>
                    <a:lnTo>
                      <a:pt x="143" y="142"/>
                    </a:lnTo>
                    <a:lnTo>
                      <a:pt x="152" y="169"/>
                    </a:lnTo>
                    <a:lnTo>
                      <a:pt x="163" y="196"/>
                    </a:lnTo>
                    <a:lnTo>
                      <a:pt x="172" y="220"/>
                    </a:lnTo>
                    <a:lnTo>
                      <a:pt x="181" y="245"/>
                    </a:lnTo>
                    <a:lnTo>
                      <a:pt x="188" y="267"/>
                    </a:lnTo>
                    <a:lnTo>
                      <a:pt x="197" y="288"/>
                    </a:lnTo>
                    <a:lnTo>
                      <a:pt x="205" y="306"/>
                    </a:lnTo>
                    <a:lnTo>
                      <a:pt x="213" y="323"/>
                    </a:lnTo>
                    <a:lnTo>
                      <a:pt x="220" y="337"/>
                    </a:lnTo>
                    <a:lnTo>
                      <a:pt x="228" y="349"/>
                    </a:lnTo>
                    <a:lnTo>
                      <a:pt x="230" y="352"/>
                    </a:lnTo>
                    <a:lnTo>
                      <a:pt x="234" y="355"/>
                    </a:lnTo>
                    <a:lnTo>
                      <a:pt x="238" y="360"/>
                    </a:lnTo>
                    <a:lnTo>
                      <a:pt x="242" y="365"/>
                    </a:lnTo>
                    <a:lnTo>
                      <a:pt x="247" y="371"/>
                    </a:lnTo>
                    <a:lnTo>
                      <a:pt x="253" y="376"/>
                    </a:lnTo>
                    <a:lnTo>
                      <a:pt x="259" y="381"/>
                    </a:lnTo>
                    <a:lnTo>
                      <a:pt x="265" y="386"/>
                    </a:lnTo>
                    <a:lnTo>
                      <a:pt x="270" y="391"/>
                    </a:lnTo>
                    <a:lnTo>
                      <a:pt x="277" y="395"/>
                    </a:lnTo>
                    <a:lnTo>
                      <a:pt x="227" y="446"/>
                    </a:lnTo>
                    <a:lnTo>
                      <a:pt x="223" y="444"/>
                    </a:lnTo>
                    <a:lnTo>
                      <a:pt x="218" y="440"/>
                    </a:lnTo>
                    <a:lnTo>
                      <a:pt x="214" y="435"/>
                    </a:lnTo>
                    <a:lnTo>
                      <a:pt x="209" y="430"/>
                    </a:lnTo>
                    <a:lnTo>
                      <a:pt x="204" y="425"/>
                    </a:lnTo>
                    <a:lnTo>
                      <a:pt x="198" y="422"/>
                    </a:lnTo>
                    <a:lnTo>
                      <a:pt x="195" y="417"/>
                    </a:lnTo>
                    <a:lnTo>
                      <a:pt x="191" y="412"/>
                    </a:lnTo>
                    <a:lnTo>
                      <a:pt x="188" y="408"/>
                    </a:lnTo>
                    <a:lnTo>
                      <a:pt x="186" y="406"/>
                    </a:lnTo>
                    <a:lnTo>
                      <a:pt x="177" y="395"/>
                    </a:lnTo>
                    <a:lnTo>
                      <a:pt x="166" y="381"/>
                    </a:lnTo>
                    <a:lnTo>
                      <a:pt x="156" y="366"/>
                    </a:lnTo>
                    <a:lnTo>
                      <a:pt x="143" y="349"/>
                    </a:lnTo>
                    <a:lnTo>
                      <a:pt x="132" y="331"/>
                    </a:lnTo>
                    <a:lnTo>
                      <a:pt x="119" y="310"/>
                    </a:lnTo>
                    <a:lnTo>
                      <a:pt x="106" y="288"/>
                    </a:lnTo>
                    <a:lnTo>
                      <a:pt x="93" y="265"/>
                    </a:lnTo>
                    <a:lnTo>
                      <a:pt x="83" y="240"/>
                    </a:lnTo>
                    <a:lnTo>
                      <a:pt x="73" y="214"/>
                    </a:lnTo>
                    <a:lnTo>
                      <a:pt x="69" y="204"/>
                    </a:lnTo>
                    <a:lnTo>
                      <a:pt x="65" y="193"/>
                    </a:lnTo>
                    <a:lnTo>
                      <a:pt x="61" y="182"/>
                    </a:lnTo>
                    <a:lnTo>
                      <a:pt x="56" y="170"/>
                    </a:lnTo>
                    <a:lnTo>
                      <a:pt x="51" y="157"/>
                    </a:lnTo>
                    <a:lnTo>
                      <a:pt x="47" y="144"/>
                    </a:lnTo>
                    <a:lnTo>
                      <a:pt x="42" y="132"/>
                    </a:lnTo>
                    <a:lnTo>
                      <a:pt x="38" y="121"/>
                    </a:lnTo>
                    <a:lnTo>
                      <a:pt x="36" y="111"/>
                    </a:lnTo>
                    <a:lnTo>
                      <a:pt x="32" y="103"/>
                    </a:lnTo>
                    <a:lnTo>
                      <a:pt x="29" y="93"/>
                    </a:lnTo>
                    <a:lnTo>
                      <a:pt x="26" y="83"/>
                    </a:lnTo>
                    <a:lnTo>
                      <a:pt x="22" y="73"/>
                    </a:lnTo>
                    <a:lnTo>
                      <a:pt x="18" y="62"/>
                    </a:lnTo>
                    <a:lnTo>
                      <a:pt x="14" y="51"/>
                    </a:lnTo>
                    <a:lnTo>
                      <a:pt x="12" y="40"/>
                    </a:lnTo>
                    <a:lnTo>
                      <a:pt x="8" y="30"/>
                    </a:lnTo>
                    <a:lnTo>
                      <a:pt x="4" y="19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88" y="0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5" name="Freeform 12"/>
              <p:cNvSpPr>
                <a:spLocks/>
              </p:cNvSpPr>
              <p:nvPr/>
            </p:nvSpPr>
            <p:spPr bwMode="auto">
              <a:xfrm>
                <a:off x="2889" y="3111"/>
                <a:ext cx="145" cy="290"/>
              </a:xfrm>
              <a:custGeom>
                <a:avLst/>
                <a:gdLst>
                  <a:gd name="T0" fmla="*/ 0 w 433"/>
                  <a:gd name="T1" fmla="*/ 0 h 870"/>
                  <a:gd name="T2" fmla="*/ 0 w 433"/>
                  <a:gd name="T3" fmla="*/ 0 h 870"/>
                  <a:gd name="T4" fmla="*/ 0 w 433"/>
                  <a:gd name="T5" fmla="*/ 0 h 870"/>
                  <a:gd name="T6" fmla="*/ 0 w 433"/>
                  <a:gd name="T7" fmla="*/ 0 h 870"/>
                  <a:gd name="T8" fmla="*/ 0 w 433"/>
                  <a:gd name="T9" fmla="*/ 0 h 870"/>
                  <a:gd name="T10" fmla="*/ 0 w 433"/>
                  <a:gd name="T11" fmla="*/ 0 h 870"/>
                  <a:gd name="T12" fmla="*/ 0 w 433"/>
                  <a:gd name="T13" fmla="*/ 0 h 870"/>
                  <a:gd name="T14" fmla="*/ 0 w 433"/>
                  <a:gd name="T15" fmla="*/ 0 h 870"/>
                  <a:gd name="T16" fmla="*/ 0 w 433"/>
                  <a:gd name="T17" fmla="*/ 0 h 870"/>
                  <a:gd name="T18" fmla="*/ 0 w 433"/>
                  <a:gd name="T19" fmla="*/ 0 h 870"/>
                  <a:gd name="T20" fmla="*/ 0 w 433"/>
                  <a:gd name="T21" fmla="*/ 0 h 870"/>
                  <a:gd name="T22" fmla="*/ 0 w 433"/>
                  <a:gd name="T23" fmla="*/ 0 h 870"/>
                  <a:gd name="T24" fmla="*/ 0 w 433"/>
                  <a:gd name="T25" fmla="*/ 0 h 870"/>
                  <a:gd name="T26" fmla="*/ 0 w 433"/>
                  <a:gd name="T27" fmla="*/ 0 h 870"/>
                  <a:gd name="T28" fmla="*/ 0 w 433"/>
                  <a:gd name="T29" fmla="*/ 0 h 870"/>
                  <a:gd name="T30" fmla="*/ 0 w 433"/>
                  <a:gd name="T31" fmla="*/ 0 h 870"/>
                  <a:gd name="T32" fmla="*/ 0 w 433"/>
                  <a:gd name="T33" fmla="*/ 0 h 870"/>
                  <a:gd name="T34" fmla="*/ 0 w 433"/>
                  <a:gd name="T35" fmla="*/ 0 h 870"/>
                  <a:gd name="T36" fmla="*/ 0 w 433"/>
                  <a:gd name="T37" fmla="*/ 0 h 870"/>
                  <a:gd name="T38" fmla="*/ 0 w 433"/>
                  <a:gd name="T39" fmla="*/ 0 h 870"/>
                  <a:gd name="T40" fmla="*/ 0 w 433"/>
                  <a:gd name="T41" fmla="*/ 0 h 870"/>
                  <a:gd name="T42" fmla="*/ 0 w 433"/>
                  <a:gd name="T43" fmla="*/ 0 h 870"/>
                  <a:gd name="T44" fmla="*/ 0 w 433"/>
                  <a:gd name="T45" fmla="*/ 0 h 870"/>
                  <a:gd name="T46" fmla="*/ 0 w 433"/>
                  <a:gd name="T47" fmla="*/ 0 h 870"/>
                  <a:gd name="T48" fmla="*/ 0 w 433"/>
                  <a:gd name="T49" fmla="*/ 0 h 870"/>
                  <a:gd name="T50" fmla="*/ 0 w 433"/>
                  <a:gd name="T51" fmla="*/ 0 h 870"/>
                  <a:gd name="T52" fmla="*/ 0 w 433"/>
                  <a:gd name="T53" fmla="*/ 0 h 870"/>
                  <a:gd name="T54" fmla="*/ 0 w 433"/>
                  <a:gd name="T55" fmla="*/ 0 h 870"/>
                  <a:gd name="T56" fmla="*/ 0 w 433"/>
                  <a:gd name="T57" fmla="*/ 0 h 870"/>
                  <a:gd name="T58" fmla="*/ 0 w 433"/>
                  <a:gd name="T59" fmla="*/ 0 h 870"/>
                  <a:gd name="T60" fmla="*/ 0 w 433"/>
                  <a:gd name="T61" fmla="*/ 0 h 870"/>
                  <a:gd name="T62" fmla="*/ 0 w 433"/>
                  <a:gd name="T63" fmla="*/ 0 h 870"/>
                  <a:gd name="T64" fmla="*/ 0 w 433"/>
                  <a:gd name="T65" fmla="*/ 0 h 870"/>
                  <a:gd name="T66" fmla="*/ 0 w 433"/>
                  <a:gd name="T67" fmla="*/ 0 h 870"/>
                  <a:gd name="T68" fmla="*/ 0 w 433"/>
                  <a:gd name="T69" fmla="*/ 0 h 870"/>
                  <a:gd name="T70" fmla="*/ 0 w 433"/>
                  <a:gd name="T71" fmla="*/ 0 h 870"/>
                  <a:gd name="T72" fmla="*/ 0 w 433"/>
                  <a:gd name="T73" fmla="*/ 0 h 870"/>
                  <a:gd name="T74" fmla="*/ 0 w 433"/>
                  <a:gd name="T75" fmla="*/ 0 h 870"/>
                  <a:gd name="T76" fmla="*/ 0 w 433"/>
                  <a:gd name="T77" fmla="*/ 0 h 870"/>
                  <a:gd name="T78" fmla="*/ 0 w 433"/>
                  <a:gd name="T79" fmla="*/ 0 h 870"/>
                  <a:gd name="T80" fmla="*/ 0 w 433"/>
                  <a:gd name="T81" fmla="*/ 0 h 870"/>
                  <a:gd name="T82" fmla="*/ 0 w 433"/>
                  <a:gd name="T83" fmla="*/ 0 h 870"/>
                  <a:gd name="T84" fmla="*/ 0 w 433"/>
                  <a:gd name="T85" fmla="*/ 0 h 870"/>
                  <a:gd name="T86" fmla="*/ 0 w 433"/>
                  <a:gd name="T87" fmla="*/ 0 h 870"/>
                  <a:gd name="T88" fmla="*/ 0 w 433"/>
                  <a:gd name="T89" fmla="*/ 0 h 870"/>
                  <a:gd name="T90" fmla="*/ 0 w 433"/>
                  <a:gd name="T91" fmla="*/ 0 h 870"/>
                  <a:gd name="T92" fmla="*/ 0 w 433"/>
                  <a:gd name="T93" fmla="*/ 0 h 87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3" h="870">
                    <a:moveTo>
                      <a:pt x="7" y="11"/>
                    </a:moveTo>
                    <a:lnTo>
                      <a:pt x="6" y="14"/>
                    </a:lnTo>
                    <a:lnTo>
                      <a:pt x="3" y="17"/>
                    </a:lnTo>
                    <a:lnTo>
                      <a:pt x="2" y="21"/>
                    </a:lnTo>
                    <a:lnTo>
                      <a:pt x="2" y="26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2" y="43"/>
                    </a:lnTo>
                    <a:lnTo>
                      <a:pt x="3" y="48"/>
                    </a:lnTo>
                    <a:lnTo>
                      <a:pt x="4" y="51"/>
                    </a:lnTo>
                    <a:lnTo>
                      <a:pt x="12" y="70"/>
                    </a:lnTo>
                    <a:lnTo>
                      <a:pt x="18" y="86"/>
                    </a:lnTo>
                    <a:lnTo>
                      <a:pt x="23" y="102"/>
                    </a:lnTo>
                    <a:lnTo>
                      <a:pt x="29" y="118"/>
                    </a:lnTo>
                    <a:lnTo>
                      <a:pt x="32" y="134"/>
                    </a:lnTo>
                    <a:lnTo>
                      <a:pt x="36" y="149"/>
                    </a:lnTo>
                    <a:lnTo>
                      <a:pt x="40" y="165"/>
                    </a:lnTo>
                    <a:lnTo>
                      <a:pt x="44" y="181"/>
                    </a:lnTo>
                    <a:lnTo>
                      <a:pt x="47" y="199"/>
                    </a:lnTo>
                    <a:lnTo>
                      <a:pt x="50" y="217"/>
                    </a:lnTo>
                    <a:lnTo>
                      <a:pt x="53" y="226"/>
                    </a:lnTo>
                    <a:lnTo>
                      <a:pt x="58" y="241"/>
                    </a:lnTo>
                    <a:lnTo>
                      <a:pt x="67" y="264"/>
                    </a:lnTo>
                    <a:lnTo>
                      <a:pt x="76" y="291"/>
                    </a:lnTo>
                    <a:lnTo>
                      <a:pt x="88" y="318"/>
                    </a:lnTo>
                    <a:lnTo>
                      <a:pt x="98" y="346"/>
                    </a:lnTo>
                    <a:lnTo>
                      <a:pt x="108" y="372"/>
                    </a:lnTo>
                    <a:lnTo>
                      <a:pt x="117" y="394"/>
                    </a:lnTo>
                    <a:lnTo>
                      <a:pt x="123" y="410"/>
                    </a:lnTo>
                    <a:lnTo>
                      <a:pt x="126" y="417"/>
                    </a:lnTo>
                    <a:lnTo>
                      <a:pt x="132" y="435"/>
                    </a:lnTo>
                    <a:lnTo>
                      <a:pt x="140" y="457"/>
                    </a:lnTo>
                    <a:lnTo>
                      <a:pt x="145" y="481"/>
                    </a:lnTo>
                    <a:lnTo>
                      <a:pt x="152" y="506"/>
                    </a:lnTo>
                    <a:lnTo>
                      <a:pt x="157" y="533"/>
                    </a:lnTo>
                    <a:lnTo>
                      <a:pt x="163" y="560"/>
                    </a:lnTo>
                    <a:lnTo>
                      <a:pt x="168" y="586"/>
                    </a:lnTo>
                    <a:lnTo>
                      <a:pt x="173" y="612"/>
                    </a:lnTo>
                    <a:lnTo>
                      <a:pt x="178" y="634"/>
                    </a:lnTo>
                    <a:lnTo>
                      <a:pt x="184" y="654"/>
                    </a:lnTo>
                    <a:lnTo>
                      <a:pt x="189" y="667"/>
                    </a:lnTo>
                    <a:lnTo>
                      <a:pt x="194" y="683"/>
                    </a:lnTo>
                    <a:lnTo>
                      <a:pt x="201" y="702"/>
                    </a:lnTo>
                    <a:lnTo>
                      <a:pt x="210" y="720"/>
                    </a:lnTo>
                    <a:lnTo>
                      <a:pt x="219" y="741"/>
                    </a:lnTo>
                    <a:lnTo>
                      <a:pt x="228" y="760"/>
                    </a:lnTo>
                    <a:lnTo>
                      <a:pt x="237" y="779"/>
                    </a:lnTo>
                    <a:lnTo>
                      <a:pt x="246" y="796"/>
                    </a:lnTo>
                    <a:lnTo>
                      <a:pt x="254" y="812"/>
                    </a:lnTo>
                    <a:lnTo>
                      <a:pt x="260" y="824"/>
                    </a:lnTo>
                    <a:lnTo>
                      <a:pt x="268" y="832"/>
                    </a:lnTo>
                    <a:lnTo>
                      <a:pt x="281" y="839"/>
                    </a:lnTo>
                    <a:lnTo>
                      <a:pt x="300" y="848"/>
                    </a:lnTo>
                    <a:lnTo>
                      <a:pt x="322" y="855"/>
                    </a:lnTo>
                    <a:lnTo>
                      <a:pt x="345" y="861"/>
                    </a:lnTo>
                    <a:lnTo>
                      <a:pt x="368" y="866"/>
                    </a:lnTo>
                    <a:lnTo>
                      <a:pt x="391" y="870"/>
                    </a:lnTo>
                    <a:lnTo>
                      <a:pt x="410" y="870"/>
                    </a:lnTo>
                    <a:lnTo>
                      <a:pt x="424" y="867"/>
                    </a:lnTo>
                    <a:lnTo>
                      <a:pt x="433" y="861"/>
                    </a:lnTo>
                    <a:lnTo>
                      <a:pt x="433" y="857"/>
                    </a:lnTo>
                    <a:lnTo>
                      <a:pt x="429" y="851"/>
                    </a:lnTo>
                    <a:lnTo>
                      <a:pt x="420" y="843"/>
                    </a:lnTo>
                    <a:lnTo>
                      <a:pt x="410" y="835"/>
                    </a:lnTo>
                    <a:lnTo>
                      <a:pt x="397" y="825"/>
                    </a:lnTo>
                    <a:lnTo>
                      <a:pt x="385" y="817"/>
                    </a:lnTo>
                    <a:lnTo>
                      <a:pt x="372" y="808"/>
                    </a:lnTo>
                    <a:lnTo>
                      <a:pt x="362" y="801"/>
                    </a:lnTo>
                    <a:lnTo>
                      <a:pt x="354" y="795"/>
                    </a:lnTo>
                    <a:lnTo>
                      <a:pt x="349" y="791"/>
                    </a:lnTo>
                    <a:lnTo>
                      <a:pt x="345" y="784"/>
                    </a:lnTo>
                    <a:lnTo>
                      <a:pt x="338" y="775"/>
                    </a:lnTo>
                    <a:lnTo>
                      <a:pt x="332" y="767"/>
                    </a:lnTo>
                    <a:lnTo>
                      <a:pt x="324" y="757"/>
                    </a:lnTo>
                    <a:lnTo>
                      <a:pt x="318" y="748"/>
                    </a:lnTo>
                    <a:lnTo>
                      <a:pt x="310" y="738"/>
                    </a:lnTo>
                    <a:lnTo>
                      <a:pt x="304" y="730"/>
                    </a:lnTo>
                    <a:lnTo>
                      <a:pt x="299" y="721"/>
                    </a:lnTo>
                    <a:lnTo>
                      <a:pt x="294" y="713"/>
                    </a:lnTo>
                    <a:lnTo>
                      <a:pt x="290" y="705"/>
                    </a:lnTo>
                    <a:lnTo>
                      <a:pt x="285" y="690"/>
                    </a:lnTo>
                    <a:lnTo>
                      <a:pt x="278" y="667"/>
                    </a:lnTo>
                    <a:lnTo>
                      <a:pt x="269" y="635"/>
                    </a:lnTo>
                    <a:lnTo>
                      <a:pt x="259" y="600"/>
                    </a:lnTo>
                    <a:lnTo>
                      <a:pt x="249" y="560"/>
                    </a:lnTo>
                    <a:lnTo>
                      <a:pt x="237" y="522"/>
                    </a:lnTo>
                    <a:lnTo>
                      <a:pt x="228" y="486"/>
                    </a:lnTo>
                    <a:lnTo>
                      <a:pt x="221" y="455"/>
                    </a:lnTo>
                    <a:lnTo>
                      <a:pt x="214" y="430"/>
                    </a:lnTo>
                    <a:lnTo>
                      <a:pt x="210" y="417"/>
                    </a:lnTo>
                    <a:lnTo>
                      <a:pt x="205" y="402"/>
                    </a:lnTo>
                    <a:lnTo>
                      <a:pt x="199" y="387"/>
                    </a:lnTo>
                    <a:lnTo>
                      <a:pt x="191" y="374"/>
                    </a:lnTo>
                    <a:lnTo>
                      <a:pt x="182" y="359"/>
                    </a:lnTo>
                    <a:lnTo>
                      <a:pt x="173" y="346"/>
                    </a:lnTo>
                    <a:lnTo>
                      <a:pt x="164" y="331"/>
                    </a:lnTo>
                    <a:lnTo>
                      <a:pt x="155" y="318"/>
                    </a:lnTo>
                    <a:lnTo>
                      <a:pt x="146" y="303"/>
                    </a:lnTo>
                    <a:lnTo>
                      <a:pt x="140" y="288"/>
                    </a:lnTo>
                    <a:lnTo>
                      <a:pt x="135" y="273"/>
                    </a:lnTo>
                    <a:lnTo>
                      <a:pt x="130" y="257"/>
                    </a:lnTo>
                    <a:lnTo>
                      <a:pt x="126" y="241"/>
                    </a:lnTo>
                    <a:lnTo>
                      <a:pt x="121" y="226"/>
                    </a:lnTo>
                    <a:lnTo>
                      <a:pt x="116" y="210"/>
                    </a:lnTo>
                    <a:lnTo>
                      <a:pt x="111" y="194"/>
                    </a:lnTo>
                    <a:lnTo>
                      <a:pt x="105" y="179"/>
                    </a:lnTo>
                    <a:lnTo>
                      <a:pt x="100" y="163"/>
                    </a:lnTo>
                    <a:lnTo>
                      <a:pt x="95" y="147"/>
                    </a:lnTo>
                    <a:lnTo>
                      <a:pt x="91" y="132"/>
                    </a:lnTo>
                    <a:lnTo>
                      <a:pt x="86" y="116"/>
                    </a:lnTo>
                    <a:lnTo>
                      <a:pt x="85" y="107"/>
                    </a:lnTo>
                    <a:lnTo>
                      <a:pt x="85" y="97"/>
                    </a:lnTo>
                    <a:lnTo>
                      <a:pt x="86" y="86"/>
                    </a:lnTo>
                    <a:lnTo>
                      <a:pt x="88" y="73"/>
                    </a:lnTo>
                    <a:lnTo>
                      <a:pt x="89" y="61"/>
                    </a:lnTo>
                    <a:lnTo>
                      <a:pt x="89" y="50"/>
                    </a:lnTo>
                    <a:lnTo>
                      <a:pt x="90" y="38"/>
                    </a:lnTo>
                    <a:lnTo>
                      <a:pt x="89" y="27"/>
                    </a:lnTo>
                    <a:lnTo>
                      <a:pt x="86" y="17"/>
                    </a:lnTo>
                    <a:lnTo>
                      <a:pt x="81" y="7"/>
                    </a:lnTo>
                    <a:lnTo>
                      <a:pt x="79" y="5"/>
                    </a:lnTo>
                    <a:lnTo>
                      <a:pt x="75" y="2"/>
                    </a:lnTo>
                    <a:lnTo>
                      <a:pt x="70" y="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47" y="0"/>
                    </a:lnTo>
                    <a:lnTo>
                      <a:pt x="38" y="1"/>
                    </a:lnTo>
                    <a:lnTo>
                      <a:pt x="27" y="3"/>
                    </a:lnTo>
                    <a:lnTo>
                      <a:pt x="17" y="7"/>
                    </a:lnTo>
                    <a:lnTo>
                      <a:pt x="7" y="11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6" name="Freeform 13"/>
              <p:cNvSpPr>
                <a:spLocks/>
              </p:cNvSpPr>
              <p:nvPr/>
            </p:nvSpPr>
            <p:spPr bwMode="auto">
              <a:xfrm>
                <a:off x="2889" y="3111"/>
                <a:ext cx="145" cy="290"/>
              </a:xfrm>
              <a:custGeom>
                <a:avLst/>
                <a:gdLst>
                  <a:gd name="T0" fmla="*/ 0 w 433"/>
                  <a:gd name="T1" fmla="*/ 0 h 870"/>
                  <a:gd name="T2" fmla="*/ 0 w 433"/>
                  <a:gd name="T3" fmla="*/ 0 h 870"/>
                  <a:gd name="T4" fmla="*/ 0 w 433"/>
                  <a:gd name="T5" fmla="*/ 0 h 870"/>
                  <a:gd name="T6" fmla="*/ 0 w 433"/>
                  <a:gd name="T7" fmla="*/ 0 h 870"/>
                  <a:gd name="T8" fmla="*/ 0 w 433"/>
                  <a:gd name="T9" fmla="*/ 0 h 870"/>
                  <a:gd name="T10" fmla="*/ 0 w 433"/>
                  <a:gd name="T11" fmla="*/ 0 h 870"/>
                  <a:gd name="T12" fmla="*/ 0 w 433"/>
                  <a:gd name="T13" fmla="*/ 0 h 870"/>
                  <a:gd name="T14" fmla="*/ 0 w 433"/>
                  <a:gd name="T15" fmla="*/ 0 h 870"/>
                  <a:gd name="T16" fmla="*/ 0 w 433"/>
                  <a:gd name="T17" fmla="*/ 0 h 870"/>
                  <a:gd name="T18" fmla="*/ 0 w 433"/>
                  <a:gd name="T19" fmla="*/ 0 h 870"/>
                  <a:gd name="T20" fmla="*/ 0 w 433"/>
                  <a:gd name="T21" fmla="*/ 0 h 870"/>
                  <a:gd name="T22" fmla="*/ 0 w 433"/>
                  <a:gd name="T23" fmla="*/ 0 h 870"/>
                  <a:gd name="T24" fmla="*/ 0 w 433"/>
                  <a:gd name="T25" fmla="*/ 0 h 870"/>
                  <a:gd name="T26" fmla="*/ 0 w 433"/>
                  <a:gd name="T27" fmla="*/ 0 h 870"/>
                  <a:gd name="T28" fmla="*/ 0 w 433"/>
                  <a:gd name="T29" fmla="*/ 0 h 870"/>
                  <a:gd name="T30" fmla="*/ 0 w 433"/>
                  <a:gd name="T31" fmla="*/ 0 h 870"/>
                  <a:gd name="T32" fmla="*/ 0 w 433"/>
                  <a:gd name="T33" fmla="*/ 0 h 870"/>
                  <a:gd name="T34" fmla="*/ 0 w 433"/>
                  <a:gd name="T35" fmla="*/ 0 h 870"/>
                  <a:gd name="T36" fmla="*/ 0 w 433"/>
                  <a:gd name="T37" fmla="*/ 0 h 870"/>
                  <a:gd name="T38" fmla="*/ 0 w 433"/>
                  <a:gd name="T39" fmla="*/ 0 h 870"/>
                  <a:gd name="T40" fmla="*/ 0 w 433"/>
                  <a:gd name="T41" fmla="*/ 0 h 870"/>
                  <a:gd name="T42" fmla="*/ 0 w 433"/>
                  <a:gd name="T43" fmla="*/ 0 h 870"/>
                  <a:gd name="T44" fmla="*/ 0 w 433"/>
                  <a:gd name="T45" fmla="*/ 0 h 870"/>
                  <a:gd name="T46" fmla="*/ 0 w 433"/>
                  <a:gd name="T47" fmla="*/ 0 h 870"/>
                  <a:gd name="T48" fmla="*/ 0 w 433"/>
                  <a:gd name="T49" fmla="*/ 0 h 870"/>
                  <a:gd name="T50" fmla="*/ 0 w 433"/>
                  <a:gd name="T51" fmla="*/ 0 h 870"/>
                  <a:gd name="T52" fmla="*/ 0 w 433"/>
                  <a:gd name="T53" fmla="*/ 0 h 870"/>
                  <a:gd name="T54" fmla="*/ 0 w 433"/>
                  <a:gd name="T55" fmla="*/ 0 h 870"/>
                  <a:gd name="T56" fmla="*/ 0 w 433"/>
                  <a:gd name="T57" fmla="*/ 0 h 870"/>
                  <a:gd name="T58" fmla="*/ 0 w 433"/>
                  <a:gd name="T59" fmla="*/ 0 h 870"/>
                  <a:gd name="T60" fmla="*/ 0 w 433"/>
                  <a:gd name="T61" fmla="*/ 0 h 870"/>
                  <a:gd name="T62" fmla="*/ 0 w 433"/>
                  <a:gd name="T63" fmla="*/ 0 h 870"/>
                  <a:gd name="T64" fmla="*/ 0 w 433"/>
                  <a:gd name="T65" fmla="*/ 0 h 870"/>
                  <a:gd name="T66" fmla="*/ 0 w 433"/>
                  <a:gd name="T67" fmla="*/ 0 h 870"/>
                  <a:gd name="T68" fmla="*/ 0 w 433"/>
                  <a:gd name="T69" fmla="*/ 0 h 870"/>
                  <a:gd name="T70" fmla="*/ 0 w 433"/>
                  <a:gd name="T71" fmla="*/ 0 h 870"/>
                  <a:gd name="T72" fmla="*/ 0 w 433"/>
                  <a:gd name="T73" fmla="*/ 0 h 870"/>
                  <a:gd name="T74" fmla="*/ 0 w 433"/>
                  <a:gd name="T75" fmla="*/ 0 h 870"/>
                  <a:gd name="T76" fmla="*/ 0 w 433"/>
                  <a:gd name="T77" fmla="*/ 0 h 870"/>
                  <a:gd name="T78" fmla="*/ 0 w 433"/>
                  <a:gd name="T79" fmla="*/ 0 h 870"/>
                  <a:gd name="T80" fmla="*/ 0 w 433"/>
                  <a:gd name="T81" fmla="*/ 0 h 870"/>
                  <a:gd name="T82" fmla="*/ 0 w 433"/>
                  <a:gd name="T83" fmla="*/ 0 h 870"/>
                  <a:gd name="T84" fmla="*/ 0 w 433"/>
                  <a:gd name="T85" fmla="*/ 0 h 870"/>
                  <a:gd name="T86" fmla="*/ 0 w 433"/>
                  <a:gd name="T87" fmla="*/ 0 h 870"/>
                  <a:gd name="T88" fmla="*/ 0 w 433"/>
                  <a:gd name="T89" fmla="*/ 0 h 870"/>
                  <a:gd name="T90" fmla="*/ 0 w 433"/>
                  <a:gd name="T91" fmla="*/ 0 h 870"/>
                  <a:gd name="T92" fmla="*/ 0 w 433"/>
                  <a:gd name="T93" fmla="*/ 0 h 87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3" h="870">
                    <a:moveTo>
                      <a:pt x="7" y="11"/>
                    </a:moveTo>
                    <a:lnTo>
                      <a:pt x="6" y="14"/>
                    </a:lnTo>
                    <a:lnTo>
                      <a:pt x="3" y="17"/>
                    </a:lnTo>
                    <a:lnTo>
                      <a:pt x="2" y="21"/>
                    </a:lnTo>
                    <a:lnTo>
                      <a:pt x="2" y="26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2" y="43"/>
                    </a:lnTo>
                    <a:lnTo>
                      <a:pt x="3" y="48"/>
                    </a:lnTo>
                    <a:lnTo>
                      <a:pt x="4" y="51"/>
                    </a:lnTo>
                    <a:lnTo>
                      <a:pt x="12" y="70"/>
                    </a:lnTo>
                    <a:lnTo>
                      <a:pt x="18" y="86"/>
                    </a:lnTo>
                    <a:lnTo>
                      <a:pt x="23" y="102"/>
                    </a:lnTo>
                    <a:lnTo>
                      <a:pt x="29" y="118"/>
                    </a:lnTo>
                    <a:lnTo>
                      <a:pt x="32" y="134"/>
                    </a:lnTo>
                    <a:lnTo>
                      <a:pt x="36" y="149"/>
                    </a:lnTo>
                    <a:lnTo>
                      <a:pt x="40" y="165"/>
                    </a:lnTo>
                    <a:lnTo>
                      <a:pt x="44" y="181"/>
                    </a:lnTo>
                    <a:lnTo>
                      <a:pt x="47" y="199"/>
                    </a:lnTo>
                    <a:lnTo>
                      <a:pt x="50" y="217"/>
                    </a:lnTo>
                    <a:lnTo>
                      <a:pt x="53" y="226"/>
                    </a:lnTo>
                    <a:lnTo>
                      <a:pt x="58" y="241"/>
                    </a:lnTo>
                    <a:lnTo>
                      <a:pt x="67" y="264"/>
                    </a:lnTo>
                    <a:lnTo>
                      <a:pt x="76" y="291"/>
                    </a:lnTo>
                    <a:lnTo>
                      <a:pt x="88" y="318"/>
                    </a:lnTo>
                    <a:lnTo>
                      <a:pt x="98" y="346"/>
                    </a:lnTo>
                    <a:lnTo>
                      <a:pt x="108" y="372"/>
                    </a:lnTo>
                    <a:lnTo>
                      <a:pt x="117" y="394"/>
                    </a:lnTo>
                    <a:lnTo>
                      <a:pt x="123" y="410"/>
                    </a:lnTo>
                    <a:lnTo>
                      <a:pt x="126" y="417"/>
                    </a:lnTo>
                    <a:lnTo>
                      <a:pt x="132" y="435"/>
                    </a:lnTo>
                    <a:lnTo>
                      <a:pt x="140" y="457"/>
                    </a:lnTo>
                    <a:lnTo>
                      <a:pt x="145" y="481"/>
                    </a:lnTo>
                    <a:lnTo>
                      <a:pt x="152" y="506"/>
                    </a:lnTo>
                    <a:lnTo>
                      <a:pt x="157" y="533"/>
                    </a:lnTo>
                    <a:lnTo>
                      <a:pt x="163" y="560"/>
                    </a:lnTo>
                    <a:lnTo>
                      <a:pt x="168" y="586"/>
                    </a:lnTo>
                    <a:lnTo>
                      <a:pt x="173" y="612"/>
                    </a:lnTo>
                    <a:lnTo>
                      <a:pt x="178" y="634"/>
                    </a:lnTo>
                    <a:lnTo>
                      <a:pt x="184" y="654"/>
                    </a:lnTo>
                    <a:lnTo>
                      <a:pt x="189" y="667"/>
                    </a:lnTo>
                    <a:lnTo>
                      <a:pt x="194" y="683"/>
                    </a:lnTo>
                    <a:lnTo>
                      <a:pt x="201" y="702"/>
                    </a:lnTo>
                    <a:lnTo>
                      <a:pt x="210" y="720"/>
                    </a:lnTo>
                    <a:lnTo>
                      <a:pt x="219" y="741"/>
                    </a:lnTo>
                    <a:lnTo>
                      <a:pt x="228" y="760"/>
                    </a:lnTo>
                    <a:lnTo>
                      <a:pt x="237" y="779"/>
                    </a:lnTo>
                    <a:lnTo>
                      <a:pt x="246" y="796"/>
                    </a:lnTo>
                    <a:lnTo>
                      <a:pt x="254" y="812"/>
                    </a:lnTo>
                    <a:lnTo>
                      <a:pt x="260" y="824"/>
                    </a:lnTo>
                    <a:lnTo>
                      <a:pt x="268" y="832"/>
                    </a:lnTo>
                    <a:lnTo>
                      <a:pt x="281" y="839"/>
                    </a:lnTo>
                    <a:lnTo>
                      <a:pt x="300" y="848"/>
                    </a:lnTo>
                    <a:lnTo>
                      <a:pt x="322" y="855"/>
                    </a:lnTo>
                    <a:lnTo>
                      <a:pt x="345" y="861"/>
                    </a:lnTo>
                    <a:lnTo>
                      <a:pt x="368" y="866"/>
                    </a:lnTo>
                    <a:lnTo>
                      <a:pt x="391" y="870"/>
                    </a:lnTo>
                    <a:lnTo>
                      <a:pt x="410" y="870"/>
                    </a:lnTo>
                    <a:lnTo>
                      <a:pt x="424" y="867"/>
                    </a:lnTo>
                    <a:lnTo>
                      <a:pt x="433" y="861"/>
                    </a:lnTo>
                    <a:lnTo>
                      <a:pt x="433" y="857"/>
                    </a:lnTo>
                    <a:lnTo>
                      <a:pt x="429" y="851"/>
                    </a:lnTo>
                    <a:lnTo>
                      <a:pt x="420" y="843"/>
                    </a:lnTo>
                    <a:lnTo>
                      <a:pt x="410" y="835"/>
                    </a:lnTo>
                    <a:lnTo>
                      <a:pt x="397" y="825"/>
                    </a:lnTo>
                    <a:lnTo>
                      <a:pt x="385" y="817"/>
                    </a:lnTo>
                    <a:lnTo>
                      <a:pt x="372" y="808"/>
                    </a:lnTo>
                    <a:lnTo>
                      <a:pt x="362" y="801"/>
                    </a:lnTo>
                    <a:lnTo>
                      <a:pt x="354" y="795"/>
                    </a:lnTo>
                    <a:lnTo>
                      <a:pt x="349" y="791"/>
                    </a:lnTo>
                    <a:lnTo>
                      <a:pt x="345" y="784"/>
                    </a:lnTo>
                    <a:lnTo>
                      <a:pt x="338" y="775"/>
                    </a:lnTo>
                    <a:lnTo>
                      <a:pt x="332" y="767"/>
                    </a:lnTo>
                    <a:lnTo>
                      <a:pt x="324" y="757"/>
                    </a:lnTo>
                    <a:lnTo>
                      <a:pt x="318" y="748"/>
                    </a:lnTo>
                    <a:lnTo>
                      <a:pt x="310" y="738"/>
                    </a:lnTo>
                    <a:lnTo>
                      <a:pt x="304" y="730"/>
                    </a:lnTo>
                    <a:lnTo>
                      <a:pt x="299" y="721"/>
                    </a:lnTo>
                    <a:lnTo>
                      <a:pt x="294" y="713"/>
                    </a:lnTo>
                    <a:lnTo>
                      <a:pt x="290" y="705"/>
                    </a:lnTo>
                    <a:lnTo>
                      <a:pt x="285" y="690"/>
                    </a:lnTo>
                    <a:lnTo>
                      <a:pt x="278" y="667"/>
                    </a:lnTo>
                    <a:lnTo>
                      <a:pt x="269" y="635"/>
                    </a:lnTo>
                    <a:lnTo>
                      <a:pt x="259" y="600"/>
                    </a:lnTo>
                    <a:lnTo>
                      <a:pt x="249" y="560"/>
                    </a:lnTo>
                    <a:lnTo>
                      <a:pt x="237" y="522"/>
                    </a:lnTo>
                    <a:lnTo>
                      <a:pt x="228" y="486"/>
                    </a:lnTo>
                    <a:lnTo>
                      <a:pt x="221" y="455"/>
                    </a:lnTo>
                    <a:lnTo>
                      <a:pt x="214" y="430"/>
                    </a:lnTo>
                    <a:lnTo>
                      <a:pt x="210" y="417"/>
                    </a:lnTo>
                    <a:lnTo>
                      <a:pt x="205" y="402"/>
                    </a:lnTo>
                    <a:lnTo>
                      <a:pt x="199" y="387"/>
                    </a:lnTo>
                    <a:lnTo>
                      <a:pt x="191" y="374"/>
                    </a:lnTo>
                    <a:lnTo>
                      <a:pt x="182" y="359"/>
                    </a:lnTo>
                    <a:lnTo>
                      <a:pt x="173" y="346"/>
                    </a:lnTo>
                    <a:lnTo>
                      <a:pt x="164" y="331"/>
                    </a:lnTo>
                    <a:lnTo>
                      <a:pt x="155" y="318"/>
                    </a:lnTo>
                    <a:lnTo>
                      <a:pt x="146" y="303"/>
                    </a:lnTo>
                    <a:lnTo>
                      <a:pt x="140" y="288"/>
                    </a:lnTo>
                    <a:lnTo>
                      <a:pt x="135" y="273"/>
                    </a:lnTo>
                    <a:lnTo>
                      <a:pt x="130" y="257"/>
                    </a:lnTo>
                    <a:lnTo>
                      <a:pt x="126" y="241"/>
                    </a:lnTo>
                    <a:lnTo>
                      <a:pt x="121" y="226"/>
                    </a:lnTo>
                    <a:lnTo>
                      <a:pt x="116" y="210"/>
                    </a:lnTo>
                    <a:lnTo>
                      <a:pt x="111" y="194"/>
                    </a:lnTo>
                    <a:lnTo>
                      <a:pt x="105" y="179"/>
                    </a:lnTo>
                    <a:lnTo>
                      <a:pt x="100" y="163"/>
                    </a:lnTo>
                    <a:lnTo>
                      <a:pt x="95" y="147"/>
                    </a:lnTo>
                    <a:lnTo>
                      <a:pt x="91" y="132"/>
                    </a:lnTo>
                    <a:lnTo>
                      <a:pt x="86" y="116"/>
                    </a:lnTo>
                    <a:lnTo>
                      <a:pt x="85" y="107"/>
                    </a:lnTo>
                    <a:lnTo>
                      <a:pt x="85" y="97"/>
                    </a:lnTo>
                    <a:lnTo>
                      <a:pt x="86" y="86"/>
                    </a:lnTo>
                    <a:lnTo>
                      <a:pt x="88" y="73"/>
                    </a:lnTo>
                    <a:lnTo>
                      <a:pt x="89" y="61"/>
                    </a:lnTo>
                    <a:lnTo>
                      <a:pt x="89" y="50"/>
                    </a:lnTo>
                    <a:lnTo>
                      <a:pt x="90" y="38"/>
                    </a:lnTo>
                    <a:lnTo>
                      <a:pt x="89" y="27"/>
                    </a:lnTo>
                    <a:lnTo>
                      <a:pt x="86" y="17"/>
                    </a:lnTo>
                    <a:lnTo>
                      <a:pt x="81" y="7"/>
                    </a:lnTo>
                    <a:lnTo>
                      <a:pt x="79" y="5"/>
                    </a:lnTo>
                    <a:lnTo>
                      <a:pt x="75" y="2"/>
                    </a:lnTo>
                    <a:lnTo>
                      <a:pt x="70" y="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47" y="0"/>
                    </a:lnTo>
                    <a:lnTo>
                      <a:pt x="38" y="1"/>
                    </a:lnTo>
                    <a:lnTo>
                      <a:pt x="27" y="3"/>
                    </a:lnTo>
                    <a:lnTo>
                      <a:pt x="17" y="7"/>
                    </a:lnTo>
                    <a:lnTo>
                      <a:pt x="7" y="11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7" name="Freeform 14"/>
              <p:cNvSpPr>
                <a:spLocks/>
              </p:cNvSpPr>
              <p:nvPr/>
            </p:nvSpPr>
            <p:spPr bwMode="auto">
              <a:xfrm>
                <a:off x="2744" y="3106"/>
                <a:ext cx="57" cy="141"/>
              </a:xfrm>
              <a:custGeom>
                <a:avLst/>
                <a:gdLst>
                  <a:gd name="T0" fmla="*/ 0 w 170"/>
                  <a:gd name="T1" fmla="*/ 0 h 425"/>
                  <a:gd name="T2" fmla="*/ 0 w 170"/>
                  <a:gd name="T3" fmla="*/ 0 h 425"/>
                  <a:gd name="T4" fmla="*/ 0 w 170"/>
                  <a:gd name="T5" fmla="*/ 0 h 425"/>
                  <a:gd name="T6" fmla="*/ 0 w 170"/>
                  <a:gd name="T7" fmla="*/ 0 h 425"/>
                  <a:gd name="T8" fmla="*/ 0 w 170"/>
                  <a:gd name="T9" fmla="*/ 0 h 425"/>
                  <a:gd name="T10" fmla="*/ 0 w 170"/>
                  <a:gd name="T11" fmla="*/ 0 h 425"/>
                  <a:gd name="T12" fmla="*/ 0 w 170"/>
                  <a:gd name="T13" fmla="*/ 0 h 425"/>
                  <a:gd name="T14" fmla="*/ 0 w 170"/>
                  <a:gd name="T15" fmla="*/ 0 h 425"/>
                  <a:gd name="T16" fmla="*/ 0 w 170"/>
                  <a:gd name="T17" fmla="*/ 0 h 425"/>
                  <a:gd name="T18" fmla="*/ 0 w 170"/>
                  <a:gd name="T19" fmla="*/ 0 h 425"/>
                  <a:gd name="T20" fmla="*/ 0 w 170"/>
                  <a:gd name="T21" fmla="*/ 0 h 425"/>
                  <a:gd name="T22" fmla="*/ 0 w 170"/>
                  <a:gd name="T23" fmla="*/ 0 h 425"/>
                  <a:gd name="T24" fmla="*/ 0 w 170"/>
                  <a:gd name="T25" fmla="*/ 0 h 425"/>
                  <a:gd name="T26" fmla="*/ 0 w 170"/>
                  <a:gd name="T27" fmla="*/ 0 h 425"/>
                  <a:gd name="T28" fmla="*/ 0 w 170"/>
                  <a:gd name="T29" fmla="*/ 0 h 425"/>
                  <a:gd name="T30" fmla="*/ 0 w 170"/>
                  <a:gd name="T31" fmla="*/ 0 h 425"/>
                  <a:gd name="T32" fmla="*/ 0 w 170"/>
                  <a:gd name="T33" fmla="*/ 0 h 425"/>
                  <a:gd name="T34" fmla="*/ 0 w 170"/>
                  <a:gd name="T35" fmla="*/ 0 h 425"/>
                  <a:gd name="T36" fmla="*/ 0 w 170"/>
                  <a:gd name="T37" fmla="*/ 0 h 425"/>
                  <a:gd name="T38" fmla="*/ 0 w 170"/>
                  <a:gd name="T39" fmla="*/ 0 h 425"/>
                  <a:gd name="T40" fmla="*/ 0 w 170"/>
                  <a:gd name="T41" fmla="*/ 0 h 425"/>
                  <a:gd name="T42" fmla="*/ 0 w 170"/>
                  <a:gd name="T43" fmla="*/ 0 h 425"/>
                  <a:gd name="T44" fmla="*/ 0 w 170"/>
                  <a:gd name="T45" fmla="*/ 0 h 425"/>
                  <a:gd name="T46" fmla="*/ 0 w 170"/>
                  <a:gd name="T47" fmla="*/ 0 h 425"/>
                  <a:gd name="T48" fmla="*/ 0 w 170"/>
                  <a:gd name="T49" fmla="*/ 0 h 425"/>
                  <a:gd name="T50" fmla="*/ 0 w 170"/>
                  <a:gd name="T51" fmla="*/ 0 h 425"/>
                  <a:gd name="T52" fmla="*/ 0 w 170"/>
                  <a:gd name="T53" fmla="*/ 0 h 425"/>
                  <a:gd name="T54" fmla="*/ 0 w 170"/>
                  <a:gd name="T55" fmla="*/ 0 h 425"/>
                  <a:gd name="T56" fmla="*/ 0 w 170"/>
                  <a:gd name="T57" fmla="*/ 0 h 425"/>
                  <a:gd name="T58" fmla="*/ 0 w 170"/>
                  <a:gd name="T59" fmla="*/ 0 h 425"/>
                  <a:gd name="T60" fmla="*/ 0 w 170"/>
                  <a:gd name="T61" fmla="*/ 0 h 425"/>
                  <a:gd name="T62" fmla="*/ 0 w 170"/>
                  <a:gd name="T63" fmla="*/ 0 h 425"/>
                  <a:gd name="T64" fmla="*/ 0 w 170"/>
                  <a:gd name="T65" fmla="*/ 0 h 425"/>
                  <a:gd name="T66" fmla="*/ 0 w 170"/>
                  <a:gd name="T67" fmla="*/ 0 h 425"/>
                  <a:gd name="T68" fmla="*/ 0 w 170"/>
                  <a:gd name="T69" fmla="*/ 0 h 425"/>
                  <a:gd name="T70" fmla="*/ 0 w 170"/>
                  <a:gd name="T71" fmla="*/ 0 h 425"/>
                  <a:gd name="T72" fmla="*/ 0 w 170"/>
                  <a:gd name="T73" fmla="*/ 0 h 425"/>
                  <a:gd name="T74" fmla="*/ 0 w 170"/>
                  <a:gd name="T75" fmla="*/ 0 h 425"/>
                  <a:gd name="T76" fmla="*/ 0 w 170"/>
                  <a:gd name="T77" fmla="*/ 0 h 425"/>
                  <a:gd name="T78" fmla="*/ 0 w 170"/>
                  <a:gd name="T79" fmla="*/ 0 h 425"/>
                  <a:gd name="T80" fmla="*/ 0 w 170"/>
                  <a:gd name="T81" fmla="*/ 0 h 425"/>
                  <a:gd name="T82" fmla="*/ 0 w 170"/>
                  <a:gd name="T83" fmla="*/ 0 h 425"/>
                  <a:gd name="T84" fmla="*/ 0 w 170"/>
                  <a:gd name="T85" fmla="*/ 0 h 425"/>
                  <a:gd name="T86" fmla="*/ 0 w 170"/>
                  <a:gd name="T87" fmla="*/ 0 h 425"/>
                  <a:gd name="T88" fmla="*/ 0 w 170"/>
                  <a:gd name="T89" fmla="*/ 0 h 425"/>
                  <a:gd name="T90" fmla="*/ 0 w 170"/>
                  <a:gd name="T91" fmla="*/ 0 h 425"/>
                  <a:gd name="T92" fmla="*/ 0 w 170"/>
                  <a:gd name="T93" fmla="*/ 0 h 425"/>
                  <a:gd name="T94" fmla="*/ 0 w 170"/>
                  <a:gd name="T95" fmla="*/ 0 h 425"/>
                  <a:gd name="T96" fmla="*/ 0 w 170"/>
                  <a:gd name="T97" fmla="*/ 0 h 425"/>
                  <a:gd name="T98" fmla="*/ 0 w 170"/>
                  <a:gd name="T99" fmla="*/ 0 h 425"/>
                  <a:gd name="T100" fmla="*/ 0 w 170"/>
                  <a:gd name="T101" fmla="*/ 0 h 425"/>
                  <a:gd name="T102" fmla="*/ 0 w 170"/>
                  <a:gd name="T103" fmla="*/ 0 h 425"/>
                  <a:gd name="T104" fmla="*/ 0 w 170"/>
                  <a:gd name="T105" fmla="*/ 0 h 425"/>
                  <a:gd name="T106" fmla="*/ 0 w 170"/>
                  <a:gd name="T107" fmla="*/ 0 h 425"/>
                  <a:gd name="T108" fmla="*/ 0 w 170"/>
                  <a:gd name="T109" fmla="*/ 0 h 425"/>
                  <a:gd name="T110" fmla="*/ 0 w 170"/>
                  <a:gd name="T111" fmla="*/ 0 h 425"/>
                  <a:gd name="T112" fmla="*/ 0 w 170"/>
                  <a:gd name="T113" fmla="*/ 0 h 425"/>
                  <a:gd name="T114" fmla="*/ 0 w 170"/>
                  <a:gd name="T115" fmla="*/ 0 h 42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70" h="425">
                    <a:moveTo>
                      <a:pt x="85" y="371"/>
                    </a:moveTo>
                    <a:lnTo>
                      <a:pt x="77" y="343"/>
                    </a:lnTo>
                    <a:lnTo>
                      <a:pt x="69" y="319"/>
                    </a:lnTo>
                    <a:lnTo>
                      <a:pt x="63" y="294"/>
                    </a:lnTo>
                    <a:lnTo>
                      <a:pt x="56" y="272"/>
                    </a:lnTo>
                    <a:lnTo>
                      <a:pt x="51" y="250"/>
                    </a:lnTo>
                    <a:lnTo>
                      <a:pt x="45" y="229"/>
                    </a:lnTo>
                    <a:lnTo>
                      <a:pt x="39" y="206"/>
                    </a:lnTo>
                    <a:lnTo>
                      <a:pt x="32" y="182"/>
                    </a:lnTo>
                    <a:lnTo>
                      <a:pt x="26" y="158"/>
                    </a:lnTo>
                    <a:lnTo>
                      <a:pt x="19" y="131"/>
                    </a:lnTo>
                    <a:lnTo>
                      <a:pt x="17" y="121"/>
                    </a:lnTo>
                    <a:lnTo>
                      <a:pt x="14" y="110"/>
                    </a:lnTo>
                    <a:lnTo>
                      <a:pt x="12" y="95"/>
                    </a:lnTo>
                    <a:lnTo>
                      <a:pt x="9" y="81"/>
                    </a:lnTo>
                    <a:lnTo>
                      <a:pt x="7" y="66"/>
                    </a:lnTo>
                    <a:lnTo>
                      <a:pt x="4" y="50"/>
                    </a:lnTo>
                    <a:lnTo>
                      <a:pt x="1" y="35"/>
                    </a:lnTo>
                    <a:lnTo>
                      <a:pt x="0" y="22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1" y="5"/>
                    </a:lnTo>
                    <a:lnTo>
                      <a:pt x="94" y="22"/>
                    </a:lnTo>
                    <a:lnTo>
                      <a:pt x="96" y="40"/>
                    </a:lnTo>
                    <a:lnTo>
                      <a:pt x="97" y="57"/>
                    </a:lnTo>
                    <a:lnTo>
                      <a:pt x="100" y="76"/>
                    </a:lnTo>
                    <a:lnTo>
                      <a:pt x="103" y="93"/>
                    </a:lnTo>
                    <a:lnTo>
                      <a:pt x="105" y="110"/>
                    </a:lnTo>
                    <a:lnTo>
                      <a:pt x="108" y="127"/>
                    </a:lnTo>
                    <a:lnTo>
                      <a:pt x="112" y="144"/>
                    </a:lnTo>
                    <a:lnTo>
                      <a:pt x="114" y="163"/>
                    </a:lnTo>
                    <a:lnTo>
                      <a:pt x="118" y="180"/>
                    </a:lnTo>
                    <a:lnTo>
                      <a:pt x="122" y="197"/>
                    </a:lnTo>
                    <a:lnTo>
                      <a:pt x="126" y="213"/>
                    </a:lnTo>
                    <a:lnTo>
                      <a:pt x="129" y="229"/>
                    </a:lnTo>
                    <a:lnTo>
                      <a:pt x="132" y="245"/>
                    </a:lnTo>
                    <a:lnTo>
                      <a:pt x="136" y="261"/>
                    </a:lnTo>
                    <a:lnTo>
                      <a:pt x="140" y="276"/>
                    </a:lnTo>
                    <a:lnTo>
                      <a:pt x="142" y="292"/>
                    </a:lnTo>
                    <a:lnTo>
                      <a:pt x="146" y="308"/>
                    </a:lnTo>
                    <a:lnTo>
                      <a:pt x="149" y="325"/>
                    </a:lnTo>
                    <a:lnTo>
                      <a:pt x="152" y="342"/>
                    </a:lnTo>
                    <a:lnTo>
                      <a:pt x="154" y="349"/>
                    </a:lnTo>
                    <a:lnTo>
                      <a:pt x="154" y="358"/>
                    </a:lnTo>
                    <a:lnTo>
                      <a:pt x="155" y="366"/>
                    </a:lnTo>
                    <a:lnTo>
                      <a:pt x="156" y="375"/>
                    </a:lnTo>
                    <a:lnTo>
                      <a:pt x="158" y="385"/>
                    </a:lnTo>
                    <a:lnTo>
                      <a:pt x="159" y="393"/>
                    </a:lnTo>
                    <a:lnTo>
                      <a:pt x="161" y="402"/>
                    </a:lnTo>
                    <a:lnTo>
                      <a:pt x="164" y="411"/>
                    </a:lnTo>
                    <a:lnTo>
                      <a:pt x="167" y="418"/>
                    </a:lnTo>
                    <a:lnTo>
                      <a:pt x="170" y="425"/>
                    </a:lnTo>
                    <a:lnTo>
                      <a:pt x="85" y="371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8" name="Freeform 15"/>
              <p:cNvSpPr>
                <a:spLocks/>
              </p:cNvSpPr>
              <p:nvPr/>
            </p:nvSpPr>
            <p:spPr bwMode="auto">
              <a:xfrm>
                <a:off x="2744" y="3106"/>
                <a:ext cx="57" cy="141"/>
              </a:xfrm>
              <a:custGeom>
                <a:avLst/>
                <a:gdLst>
                  <a:gd name="T0" fmla="*/ 0 w 170"/>
                  <a:gd name="T1" fmla="*/ 0 h 425"/>
                  <a:gd name="T2" fmla="*/ 0 w 170"/>
                  <a:gd name="T3" fmla="*/ 0 h 425"/>
                  <a:gd name="T4" fmla="*/ 0 w 170"/>
                  <a:gd name="T5" fmla="*/ 0 h 425"/>
                  <a:gd name="T6" fmla="*/ 0 w 170"/>
                  <a:gd name="T7" fmla="*/ 0 h 425"/>
                  <a:gd name="T8" fmla="*/ 0 w 170"/>
                  <a:gd name="T9" fmla="*/ 0 h 425"/>
                  <a:gd name="T10" fmla="*/ 0 w 170"/>
                  <a:gd name="T11" fmla="*/ 0 h 425"/>
                  <a:gd name="T12" fmla="*/ 0 w 170"/>
                  <a:gd name="T13" fmla="*/ 0 h 425"/>
                  <a:gd name="T14" fmla="*/ 0 w 170"/>
                  <a:gd name="T15" fmla="*/ 0 h 425"/>
                  <a:gd name="T16" fmla="*/ 0 w 170"/>
                  <a:gd name="T17" fmla="*/ 0 h 425"/>
                  <a:gd name="T18" fmla="*/ 0 w 170"/>
                  <a:gd name="T19" fmla="*/ 0 h 425"/>
                  <a:gd name="T20" fmla="*/ 0 w 170"/>
                  <a:gd name="T21" fmla="*/ 0 h 425"/>
                  <a:gd name="T22" fmla="*/ 0 w 170"/>
                  <a:gd name="T23" fmla="*/ 0 h 425"/>
                  <a:gd name="T24" fmla="*/ 0 w 170"/>
                  <a:gd name="T25" fmla="*/ 0 h 425"/>
                  <a:gd name="T26" fmla="*/ 0 w 170"/>
                  <a:gd name="T27" fmla="*/ 0 h 425"/>
                  <a:gd name="T28" fmla="*/ 0 w 170"/>
                  <a:gd name="T29" fmla="*/ 0 h 425"/>
                  <a:gd name="T30" fmla="*/ 0 w 170"/>
                  <a:gd name="T31" fmla="*/ 0 h 425"/>
                  <a:gd name="T32" fmla="*/ 0 w 170"/>
                  <a:gd name="T33" fmla="*/ 0 h 425"/>
                  <a:gd name="T34" fmla="*/ 0 w 170"/>
                  <a:gd name="T35" fmla="*/ 0 h 425"/>
                  <a:gd name="T36" fmla="*/ 0 w 170"/>
                  <a:gd name="T37" fmla="*/ 0 h 425"/>
                  <a:gd name="T38" fmla="*/ 0 w 170"/>
                  <a:gd name="T39" fmla="*/ 0 h 425"/>
                  <a:gd name="T40" fmla="*/ 0 w 170"/>
                  <a:gd name="T41" fmla="*/ 0 h 425"/>
                  <a:gd name="T42" fmla="*/ 0 w 170"/>
                  <a:gd name="T43" fmla="*/ 0 h 425"/>
                  <a:gd name="T44" fmla="*/ 0 w 170"/>
                  <a:gd name="T45" fmla="*/ 0 h 425"/>
                  <a:gd name="T46" fmla="*/ 0 w 170"/>
                  <a:gd name="T47" fmla="*/ 0 h 425"/>
                  <a:gd name="T48" fmla="*/ 0 w 170"/>
                  <a:gd name="T49" fmla="*/ 0 h 425"/>
                  <a:gd name="T50" fmla="*/ 0 w 170"/>
                  <a:gd name="T51" fmla="*/ 0 h 425"/>
                  <a:gd name="T52" fmla="*/ 0 w 170"/>
                  <a:gd name="T53" fmla="*/ 0 h 425"/>
                  <a:gd name="T54" fmla="*/ 0 w 170"/>
                  <a:gd name="T55" fmla="*/ 0 h 425"/>
                  <a:gd name="T56" fmla="*/ 0 w 170"/>
                  <a:gd name="T57" fmla="*/ 0 h 425"/>
                  <a:gd name="T58" fmla="*/ 0 w 170"/>
                  <a:gd name="T59" fmla="*/ 0 h 425"/>
                  <a:gd name="T60" fmla="*/ 0 w 170"/>
                  <a:gd name="T61" fmla="*/ 0 h 425"/>
                  <a:gd name="T62" fmla="*/ 0 w 170"/>
                  <a:gd name="T63" fmla="*/ 0 h 425"/>
                  <a:gd name="T64" fmla="*/ 0 w 170"/>
                  <a:gd name="T65" fmla="*/ 0 h 425"/>
                  <a:gd name="T66" fmla="*/ 0 w 170"/>
                  <a:gd name="T67" fmla="*/ 0 h 425"/>
                  <a:gd name="T68" fmla="*/ 0 w 170"/>
                  <a:gd name="T69" fmla="*/ 0 h 425"/>
                  <a:gd name="T70" fmla="*/ 0 w 170"/>
                  <a:gd name="T71" fmla="*/ 0 h 425"/>
                  <a:gd name="T72" fmla="*/ 0 w 170"/>
                  <a:gd name="T73" fmla="*/ 0 h 425"/>
                  <a:gd name="T74" fmla="*/ 0 w 170"/>
                  <a:gd name="T75" fmla="*/ 0 h 425"/>
                  <a:gd name="T76" fmla="*/ 0 w 170"/>
                  <a:gd name="T77" fmla="*/ 0 h 425"/>
                  <a:gd name="T78" fmla="*/ 0 w 170"/>
                  <a:gd name="T79" fmla="*/ 0 h 425"/>
                  <a:gd name="T80" fmla="*/ 0 w 170"/>
                  <a:gd name="T81" fmla="*/ 0 h 425"/>
                  <a:gd name="T82" fmla="*/ 0 w 170"/>
                  <a:gd name="T83" fmla="*/ 0 h 425"/>
                  <a:gd name="T84" fmla="*/ 0 w 170"/>
                  <a:gd name="T85" fmla="*/ 0 h 425"/>
                  <a:gd name="T86" fmla="*/ 0 w 170"/>
                  <a:gd name="T87" fmla="*/ 0 h 425"/>
                  <a:gd name="T88" fmla="*/ 0 w 170"/>
                  <a:gd name="T89" fmla="*/ 0 h 425"/>
                  <a:gd name="T90" fmla="*/ 0 w 170"/>
                  <a:gd name="T91" fmla="*/ 0 h 425"/>
                  <a:gd name="T92" fmla="*/ 0 w 170"/>
                  <a:gd name="T93" fmla="*/ 0 h 425"/>
                  <a:gd name="T94" fmla="*/ 0 w 170"/>
                  <a:gd name="T95" fmla="*/ 0 h 425"/>
                  <a:gd name="T96" fmla="*/ 0 w 170"/>
                  <a:gd name="T97" fmla="*/ 0 h 425"/>
                  <a:gd name="T98" fmla="*/ 0 w 170"/>
                  <a:gd name="T99" fmla="*/ 0 h 425"/>
                  <a:gd name="T100" fmla="*/ 0 w 170"/>
                  <a:gd name="T101" fmla="*/ 0 h 425"/>
                  <a:gd name="T102" fmla="*/ 0 w 170"/>
                  <a:gd name="T103" fmla="*/ 0 h 425"/>
                  <a:gd name="T104" fmla="*/ 0 w 170"/>
                  <a:gd name="T105" fmla="*/ 0 h 425"/>
                  <a:gd name="T106" fmla="*/ 0 w 170"/>
                  <a:gd name="T107" fmla="*/ 0 h 425"/>
                  <a:gd name="T108" fmla="*/ 0 w 170"/>
                  <a:gd name="T109" fmla="*/ 0 h 425"/>
                  <a:gd name="T110" fmla="*/ 0 w 170"/>
                  <a:gd name="T111" fmla="*/ 0 h 425"/>
                  <a:gd name="T112" fmla="*/ 0 w 170"/>
                  <a:gd name="T113" fmla="*/ 0 h 425"/>
                  <a:gd name="T114" fmla="*/ 0 w 170"/>
                  <a:gd name="T115" fmla="*/ 0 h 42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70" h="425">
                    <a:moveTo>
                      <a:pt x="85" y="371"/>
                    </a:moveTo>
                    <a:lnTo>
                      <a:pt x="77" y="343"/>
                    </a:lnTo>
                    <a:lnTo>
                      <a:pt x="69" y="319"/>
                    </a:lnTo>
                    <a:lnTo>
                      <a:pt x="63" y="294"/>
                    </a:lnTo>
                    <a:lnTo>
                      <a:pt x="56" y="272"/>
                    </a:lnTo>
                    <a:lnTo>
                      <a:pt x="51" y="250"/>
                    </a:lnTo>
                    <a:lnTo>
                      <a:pt x="45" y="229"/>
                    </a:lnTo>
                    <a:lnTo>
                      <a:pt x="39" y="206"/>
                    </a:lnTo>
                    <a:lnTo>
                      <a:pt x="32" y="182"/>
                    </a:lnTo>
                    <a:lnTo>
                      <a:pt x="26" y="158"/>
                    </a:lnTo>
                    <a:lnTo>
                      <a:pt x="19" y="131"/>
                    </a:lnTo>
                    <a:lnTo>
                      <a:pt x="17" y="121"/>
                    </a:lnTo>
                    <a:lnTo>
                      <a:pt x="14" y="110"/>
                    </a:lnTo>
                    <a:lnTo>
                      <a:pt x="12" y="95"/>
                    </a:lnTo>
                    <a:lnTo>
                      <a:pt x="9" y="81"/>
                    </a:lnTo>
                    <a:lnTo>
                      <a:pt x="7" y="66"/>
                    </a:lnTo>
                    <a:lnTo>
                      <a:pt x="4" y="50"/>
                    </a:lnTo>
                    <a:lnTo>
                      <a:pt x="1" y="35"/>
                    </a:lnTo>
                    <a:lnTo>
                      <a:pt x="0" y="22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1" y="5"/>
                    </a:lnTo>
                    <a:lnTo>
                      <a:pt x="94" y="22"/>
                    </a:lnTo>
                    <a:lnTo>
                      <a:pt x="96" y="40"/>
                    </a:lnTo>
                    <a:lnTo>
                      <a:pt x="97" y="57"/>
                    </a:lnTo>
                    <a:lnTo>
                      <a:pt x="100" y="76"/>
                    </a:lnTo>
                    <a:lnTo>
                      <a:pt x="103" y="93"/>
                    </a:lnTo>
                    <a:lnTo>
                      <a:pt x="105" y="110"/>
                    </a:lnTo>
                    <a:lnTo>
                      <a:pt x="108" y="127"/>
                    </a:lnTo>
                    <a:lnTo>
                      <a:pt x="112" y="144"/>
                    </a:lnTo>
                    <a:lnTo>
                      <a:pt x="114" y="163"/>
                    </a:lnTo>
                    <a:lnTo>
                      <a:pt x="118" y="180"/>
                    </a:lnTo>
                    <a:lnTo>
                      <a:pt x="122" y="197"/>
                    </a:lnTo>
                    <a:lnTo>
                      <a:pt x="126" y="213"/>
                    </a:lnTo>
                    <a:lnTo>
                      <a:pt x="129" y="229"/>
                    </a:lnTo>
                    <a:lnTo>
                      <a:pt x="132" y="245"/>
                    </a:lnTo>
                    <a:lnTo>
                      <a:pt x="136" y="261"/>
                    </a:lnTo>
                    <a:lnTo>
                      <a:pt x="140" y="276"/>
                    </a:lnTo>
                    <a:lnTo>
                      <a:pt x="142" y="292"/>
                    </a:lnTo>
                    <a:lnTo>
                      <a:pt x="146" y="308"/>
                    </a:lnTo>
                    <a:lnTo>
                      <a:pt x="149" y="325"/>
                    </a:lnTo>
                    <a:lnTo>
                      <a:pt x="152" y="342"/>
                    </a:lnTo>
                    <a:lnTo>
                      <a:pt x="154" y="349"/>
                    </a:lnTo>
                    <a:lnTo>
                      <a:pt x="154" y="358"/>
                    </a:lnTo>
                    <a:lnTo>
                      <a:pt x="155" y="366"/>
                    </a:lnTo>
                    <a:lnTo>
                      <a:pt x="156" y="375"/>
                    </a:lnTo>
                    <a:lnTo>
                      <a:pt x="158" y="385"/>
                    </a:lnTo>
                    <a:lnTo>
                      <a:pt x="159" y="393"/>
                    </a:lnTo>
                    <a:lnTo>
                      <a:pt x="161" y="402"/>
                    </a:lnTo>
                    <a:lnTo>
                      <a:pt x="164" y="411"/>
                    </a:lnTo>
                    <a:lnTo>
                      <a:pt x="167" y="418"/>
                    </a:lnTo>
                    <a:lnTo>
                      <a:pt x="170" y="425"/>
                    </a:lnTo>
                    <a:lnTo>
                      <a:pt x="85" y="371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9" name="Freeform 16"/>
              <p:cNvSpPr>
                <a:spLocks/>
              </p:cNvSpPr>
              <p:nvPr/>
            </p:nvSpPr>
            <p:spPr bwMode="auto">
              <a:xfrm>
                <a:off x="2658" y="3109"/>
                <a:ext cx="55" cy="82"/>
              </a:xfrm>
              <a:custGeom>
                <a:avLst/>
                <a:gdLst>
                  <a:gd name="T0" fmla="*/ 0 w 167"/>
                  <a:gd name="T1" fmla="*/ 0 h 248"/>
                  <a:gd name="T2" fmla="*/ 0 w 167"/>
                  <a:gd name="T3" fmla="*/ 0 h 248"/>
                  <a:gd name="T4" fmla="*/ 0 w 167"/>
                  <a:gd name="T5" fmla="*/ 0 h 248"/>
                  <a:gd name="T6" fmla="*/ 0 w 167"/>
                  <a:gd name="T7" fmla="*/ 0 h 248"/>
                  <a:gd name="T8" fmla="*/ 0 w 167"/>
                  <a:gd name="T9" fmla="*/ 0 h 248"/>
                  <a:gd name="T10" fmla="*/ 0 w 167"/>
                  <a:gd name="T11" fmla="*/ 0 h 248"/>
                  <a:gd name="T12" fmla="*/ 0 w 167"/>
                  <a:gd name="T13" fmla="*/ 0 h 248"/>
                  <a:gd name="T14" fmla="*/ 0 w 167"/>
                  <a:gd name="T15" fmla="*/ 0 h 248"/>
                  <a:gd name="T16" fmla="*/ 0 w 167"/>
                  <a:gd name="T17" fmla="*/ 0 h 248"/>
                  <a:gd name="T18" fmla="*/ 0 w 167"/>
                  <a:gd name="T19" fmla="*/ 0 h 248"/>
                  <a:gd name="T20" fmla="*/ 0 w 167"/>
                  <a:gd name="T21" fmla="*/ 0 h 248"/>
                  <a:gd name="T22" fmla="*/ 0 w 167"/>
                  <a:gd name="T23" fmla="*/ 0 h 248"/>
                  <a:gd name="T24" fmla="*/ 0 w 167"/>
                  <a:gd name="T25" fmla="*/ 0 h 248"/>
                  <a:gd name="T26" fmla="*/ 0 w 167"/>
                  <a:gd name="T27" fmla="*/ 0 h 248"/>
                  <a:gd name="T28" fmla="*/ 0 w 167"/>
                  <a:gd name="T29" fmla="*/ 0 h 248"/>
                  <a:gd name="T30" fmla="*/ 0 w 167"/>
                  <a:gd name="T31" fmla="*/ 0 h 248"/>
                  <a:gd name="T32" fmla="*/ 0 w 167"/>
                  <a:gd name="T33" fmla="*/ 0 h 248"/>
                  <a:gd name="T34" fmla="*/ 0 w 167"/>
                  <a:gd name="T35" fmla="*/ 0 h 248"/>
                  <a:gd name="T36" fmla="*/ 0 w 167"/>
                  <a:gd name="T37" fmla="*/ 0 h 248"/>
                  <a:gd name="T38" fmla="*/ 0 w 167"/>
                  <a:gd name="T39" fmla="*/ 0 h 248"/>
                  <a:gd name="T40" fmla="*/ 0 w 167"/>
                  <a:gd name="T41" fmla="*/ 0 h 248"/>
                  <a:gd name="T42" fmla="*/ 0 w 167"/>
                  <a:gd name="T43" fmla="*/ 0 h 248"/>
                  <a:gd name="T44" fmla="*/ 0 w 167"/>
                  <a:gd name="T45" fmla="*/ 0 h 248"/>
                  <a:gd name="T46" fmla="*/ 0 w 167"/>
                  <a:gd name="T47" fmla="*/ 0 h 248"/>
                  <a:gd name="T48" fmla="*/ 0 w 167"/>
                  <a:gd name="T49" fmla="*/ 0 h 248"/>
                  <a:gd name="T50" fmla="*/ 0 w 167"/>
                  <a:gd name="T51" fmla="*/ 0 h 248"/>
                  <a:gd name="T52" fmla="*/ 0 w 167"/>
                  <a:gd name="T53" fmla="*/ 0 h 248"/>
                  <a:gd name="T54" fmla="*/ 0 w 167"/>
                  <a:gd name="T55" fmla="*/ 0 h 248"/>
                  <a:gd name="T56" fmla="*/ 0 w 167"/>
                  <a:gd name="T57" fmla="*/ 0 h 248"/>
                  <a:gd name="T58" fmla="*/ 0 w 167"/>
                  <a:gd name="T59" fmla="*/ 0 h 248"/>
                  <a:gd name="T60" fmla="*/ 0 w 167"/>
                  <a:gd name="T61" fmla="*/ 0 h 248"/>
                  <a:gd name="T62" fmla="*/ 0 w 167"/>
                  <a:gd name="T63" fmla="*/ 0 h 248"/>
                  <a:gd name="T64" fmla="*/ 0 w 167"/>
                  <a:gd name="T65" fmla="*/ 0 h 248"/>
                  <a:gd name="T66" fmla="*/ 0 w 167"/>
                  <a:gd name="T67" fmla="*/ 0 h 248"/>
                  <a:gd name="T68" fmla="*/ 0 w 167"/>
                  <a:gd name="T69" fmla="*/ 0 h 248"/>
                  <a:gd name="T70" fmla="*/ 0 w 167"/>
                  <a:gd name="T71" fmla="*/ 0 h 2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7" h="248">
                    <a:moveTo>
                      <a:pt x="0" y="0"/>
                    </a:moveTo>
                    <a:lnTo>
                      <a:pt x="1" y="5"/>
                    </a:lnTo>
                    <a:lnTo>
                      <a:pt x="3" y="10"/>
                    </a:lnTo>
                    <a:lnTo>
                      <a:pt x="5" y="16"/>
                    </a:lnTo>
                    <a:lnTo>
                      <a:pt x="8" y="24"/>
                    </a:lnTo>
                    <a:lnTo>
                      <a:pt x="12" y="31"/>
                    </a:lnTo>
                    <a:lnTo>
                      <a:pt x="16" y="41"/>
                    </a:lnTo>
                    <a:lnTo>
                      <a:pt x="19" y="51"/>
                    </a:lnTo>
                    <a:lnTo>
                      <a:pt x="23" y="63"/>
                    </a:lnTo>
                    <a:lnTo>
                      <a:pt x="27" y="75"/>
                    </a:lnTo>
                    <a:lnTo>
                      <a:pt x="31" y="89"/>
                    </a:lnTo>
                    <a:lnTo>
                      <a:pt x="40" y="117"/>
                    </a:lnTo>
                    <a:lnTo>
                      <a:pt x="45" y="138"/>
                    </a:lnTo>
                    <a:lnTo>
                      <a:pt x="50" y="153"/>
                    </a:lnTo>
                    <a:lnTo>
                      <a:pt x="53" y="162"/>
                    </a:lnTo>
                    <a:lnTo>
                      <a:pt x="55" y="167"/>
                    </a:lnTo>
                    <a:lnTo>
                      <a:pt x="57" y="171"/>
                    </a:lnTo>
                    <a:lnTo>
                      <a:pt x="57" y="172"/>
                    </a:lnTo>
                    <a:lnTo>
                      <a:pt x="167" y="248"/>
                    </a:lnTo>
                    <a:lnTo>
                      <a:pt x="162" y="232"/>
                    </a:lnTo>
                    <a:lnTo>
                      <a:pt x="155" y="211"/>
                    </a:lnTo>
                    <a:lnTo>
                      <a:pt x="147" y="184"/>
                    </a:lnTo>
                    <a:lnTo>
                      <a:pt x="140" y="155"/>
                    </a:lnTo>
                    <a:lnTo>
                      <a:pt x="131" y="124"/>
                    </a:lnTo>
                    <a:lnTo>
                      <a:pt x="123" y="94"/>
                    </a:lnTo>
                    <a:lnTo>
                      <a:pt x="117" y="64"/>
                    </a:lnTo>
                    <a:lnTo>
                      <a:pt x="110" y="38"/>
                    </a:lnTo>
                    <a:lnTo>
                      <a:pt x="106" y="18"/>
                    </a:lnTo>
                    <a:lnTo>
                      <a:pt x="10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0" name="Freeform 17"/>
              <p:cNvSpPr>
                <a:spLocks/>
              </p:cNvSpPr>
              <p:nvPr/>
            </p:nvSpPr>
            <p:spPr bwMode="auto">
              <a:xfrm>
                <a:off x="2658" y="3109"/>
                <a:ext cx="55" cy="82"/>
              </a:xfrm>
              <a:custGeom>
                <a:avLst/>
                <a:gdLst>
                  <a:gd name="T0" fmla="*/ 0 w 167"/>
                  <a:gd name="T1" fmla="*/ 0 h 248"/>
                  <a:gd name="T2" fmla="*/ 0 w 167"/>
                  <a:gd name="T3" fmla="*/ 0 h 248"/>
                  <a:gd name="T4" fmla="*/ 0 w 167"/>
                  <a:gd name="T5" fmla="*/ 0 h 248"/>
                  <a:gd name="T6" fmla="*/ 0 w 167"/>
                  <a:gd name="T7" fmla="*/ 0 h 248"/>
                  <a:gd name="T8" fmla="*/ 0 w 167"/>
                  <a:gd name="T9" fmla="*/ 0 h 248"/>
                  <a:gd name="T10" fmla="*/ 0 w 167"/>
                  <a:gd name="T11" fmla="*/ 0 h 248"/>
                  <a:gd name="T12" fmla="*/ 0 w 167"/>
                  <a:gd name="T13" fmla="*/ 0 h 248"/>
                  <a:gd name="T14" fmla="*/ 0 w 167"/>
                  <a:gd name="T15" fmla="*/ 0 h 248"/>
                  <a:gd name="T16" fmla="*/ 0 w 167"/>
                  <a:gd name="T17" fmla="*/ 0 h 248"/>
                  <a:gd name="T18" fmla="*/ 0 w 167"/>
                  <a:gd name="T19" fmla="*/ 0 h 248"/>
                  <a:gd name="T20" fmla="*/ 0 w 167"/>
                  <a:gd name="T21" fmla="*/ 0 h 248"/>
                  <a:gd name="T22" fmla="*/ 0 w 167"/>
                  <a:gd name="T23" fmla="*/ 0 h 248"/>
                  <a:gd name="T24" fmla="*/ 0 w 167"/>
                  <a:gd name="T25" fmla="*/ 0 h 248"/>
                  <a:gd name="T26" fmla="*/ 0 w 167"/>
                  <a:gd name="T27" fmla="*/ 0 h 248"/>
                  <a:gd name="T28" fmla="*/ 0 w 167"/>
                  <a:gd name="T29" fmla="*/ 0 h 248"/>
                  <a:gd name="T30" fmla="*/ 0 w 167"/>
                  <a:gd name="T31" fmla="*/ 0 h 248"/>
                  <a:gd name="T32" fmla="*/ 0 w 167"/>
                  <a:gd name="T33" fmla="*/ 0 h 248"/>
                  <a:gd name="T34" fmla="*/ 0 w 167"/>
                  <a:gd name="T35" fmla="*/ 0 h 248"/>
                  <a:gd name="T36" fmla="*/ 0 w 167"/>
                  <a:gd name="T37" fmla="*/ 0 h 248"/>
                  <a:gd name="T38" fmla="*/ 0 w 167"/>
                  <a:gd name="T39" fmla="*/ 0 h 248"/>
                  <a:gd name="T40" fmla="*/ 0 w 167"/>
                  <a:gd name="T41" fmla="*/ 0 h 248"/>
                  <a:gd name="T42" fmla="*/ 0 w 167"/>
                  <a:gd name="T43" fmla="*/ 0 h 248"/>
                  <a:gd name="T44" fmla="*/ 0 w 167"/>
                  <a:gd name="T45" fmla="*/ 0 h 248"/>
                  <a:gd name="T46" fmla="*/ 0 w 167"/>
                  <a:gd name="T47" fmla="*/ 0 h 248"/>
                  <a:gd name="T48" fmla="*/ 0 w 167"/>
                  <a:gd name="T49" fmla="*/ 0 h 248"/>
                  <a:gd name="T50" fmla="*/ 0 w 167"/>
                  <a:gd name="T51" fmla="*/ 0 h 248"/>
                  <a:gd name="T52" fmla="*/ 0 w 167"/>
                  <a:gd name="T53" fmla="*/ 0 h 248"/>
                  <a:gd name="T54" fmla="*/ 0 w 167"/>
                  <a:gd name="T55" fmla="*/ 0 h 248"/>
                  <a:gd name="T56" fmla="*/ 0 w 167"/>
                  <a:gd name="T57" fmla="*/ 0 h 248"/>
                  <a:gd name="T58" fmla="*/ 0 w 167"/>
                  <a:gd name="T59" fmla="*/ 0 h 248"/>
                  <a:gd name="T60" fmla="*/ 0 w 167"/>
                  <a:gd name="T61" fmla="*/ 0 h 248"/>
                  <a:gd name="T62" fmla="*/ 0 w 167"/>
                  <a:gd name="T63" fmla="*/ 0 h 248"/>
                  <a:gd name="T64" fmla="*/ 0 w 167"/>
                  <a:gd name="T65" fmla="*/ 0 h 248"/>
                  <a:gd name="T66" fmla="*/ 0 w 167"/>
                  <a:gd name="T67" fmla="*/ 0 h 248"/>
                  <a:gd name="T68" fmla="*/ 0 w 167"/>
                  <a:gd name="T69" fmla="*/ 0 h 248"/>
                  <a:gd name="T70" fmla="*/ 0 w 167"/>
                  <a:gd name="T71" fmla="*/ 0 h 2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7" h="248">
                    <a:moveTo>
                      <a:pt x="0" y="0"/>
                    </a:moveTo>
                    <a:lnTo>
                      <a:pt x="1" y="5"/>
                    </a:lnTo>
                    <a:lnTo>
                      <a:pt x="3" y="10"/>
                    </a:lnTo>
                    <a:lnTo>
                      <a:pt x="5" y="16"/>
                    </a:lnTo>
                    <a:lnTo>
                      <a:pt x="8" y="24"/>
                    </a:lnTo>
                    <a:lnTo>
                      <a:pt x="12" y="31"/>
                    </a:lnTo>
                    <a:lnTo>
                      <a:pt x="16" y="41"/>
                    </a:lnTo>
                    <a:lnTo>
                      <a:pt x="19" y="51"/>
                    </a:lnTo>
                    <a:lnTo>
                      <a:pt x="23" y="63"/>
                    </a:lnTo>
                    <a:lnTo>
                      <a:pt x="27" y="75"/>
                    </a:lnTo>
                    <a:lnTo>
                      <a:pt x="31" y="89"/>
                    </a:lnTo>
                    <a:lnTo>
                      <a:pt x="40" y="117"/>
                    </a:lnTo>
                    <a:lnTo>
                      <a:pt x="45" y="138"/>
                    </a:lnTo>
                    <a:lnTo>
                      <a:pt x="50" y="153"/>
                    </a:lnTo>
                    <a:lnTo>
                      <a:pt x="53" y="162"/>
                    </a:lnTo>
                    <a:lnTo>
                      <a:pt x="55" y="167"/>
                    </a:lnTo>
                    <a:lnTo>
                      <a:pt x="57" y="171"/>
                    </a:lnTo>
                    <a:lnTo>
                      <a:pt x="57" y="172"/>
                    </a:lnTo>
                    <a:lnTo>
                      <a:pt x="167" y="248"/>
                    </a:lnTo>
                    <a:lnTo>
                      <a:pt x="162" y="232"/>
                    </a:lnTo>
                    <a:lnTo>
                      <a:pt x="155" y="211"/>
                    </a:lnTo>
                    <a:lnTo>
                      <a:pt x="147" y="184"/>
                    </a:lnTo>
                    <a:lnTo>
                      <a:pt x="140" y="155"/>
                    </a:lnTo>
                    <a:lnTo>
                      <a:pt x="131" y="124"/>
                    </a:lnTo>
                    <a:lnTo>
                      <a:pt x="123" y="94"/>
                    </a:lnTo>
                    <a:lnTo>
                      <a:pt x="117" y="64"/>
                    </a:lnTo>
                    <a:lnTo>
                      <a:pt x="110" y="38"/>
                    </a:lnTo>
                    <a:lnTo>
                      <a:pt x="106" y="18"/>
                    </a:lnTo>
                    <a:lnTo>
                      <a:pt x="104" y="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1" name="Freeform 18"/>
              <p:cNvSpPr>
                <a:spLocks/>
              </p:cNvSpPr>
              <p:nvPr/>
            </p:nvSpPr>
            <p:spPr bwMode="auto">
              <a:xfrm>
                <a:off x="2819" y="3102"/>
                <a:ext cx="156" cy="360"/>
              </a:xfrm>
              <a:custGeom>
                <a:avLst/>
                <a:gdLst>
                  <a:gd name="T0" fmla="*/ 0 w 468"/>
                  <a:gd name="T1" fmla="*/ 0 h 1080"/>
                  <a:gd name="T2" fmla="*/ 0 w 468"/>
                  <a:gd name="T3" fmla="*/ 0 h 1080"/>
                  <a:gd name="T4" fmla="*/ 0 w 468"/>
                  <a:gd name="T5" fmla="*/ 0 h 1080"/>
                  <a:gd name="T6" fmla="*/ 0 w 468"/>
                  <a:gd name="T7" fmla="*/ 0 h 1080"/>
                  <a:gd name="T8" fmla="*/ 0 w 468"/>
                  <a:gd name="T9" fmla="*/ 0 h 1080"/>
                  <a:gd name="T10" fmla="*/ 0 w 468"/>
                  <a:gd name="T11" fmla="*/ 0 h 1080"/>
                  <a:gd name="T12" fmla="*/ 0 w 468"/>
                  <a:gd name="T13" fmla="*/ 0 h 1080"/>
                  <a:gd name="T14" fmla="*/ 0 w 468"/>
                  <a:gd name="T15" fmla="*/ 0 h 1080"/>
                  <a:gd name="T16" fmla="*/ 0 w 468"/>
                  <a:gd name="T17" fmla="*/ 0 h 1080"/>
                  <a:gd name="T18" fmla="*/ 0 w 468"/>
                  <a:gd name="T19" fmla="*/ 0 h 1080"/>
                  <a:gd name="T20" fmla="*/ 0 w 468"/>
                  <a:gd name="T21" fmla="*/ 0 h 1080"/>
                  <a:gd name="T22" fmla="*/ 0 w 468"/>
                  <a:gd name="T23" fmla="*/ 0 h 1080"/>
                  <a:gd name="T24" fmla="*/ 0 w 468"/>
                  <a:gd name="T25" fmla="*/ 0 h 1080"/>
                  <a:gd name="T26" fmla="*/ 0 w 468"/>
                  <a:gd name="T27" fmla="*/ 0 h 1080"/>
                  <a:gd name="T28" fmla="*/ 0 w 468"/>
                  <a:gd name="T29" fmla="*/ 0 h 1080"/>
                  <a:gd name="T30" fmla="*/ 0 w 468"/>
                  <a:gd name="T31" fmla="*/ 0 h 1080"/>
                  <a:gd name="T32" fmla="*/ 0 w 468"/>
                  <a:gd name="T33" fmla="*/ 0 h 1080"/>
                  <a:gd name="T34" fmla="*/ 0 w 468"/>
                  <a:gd name="T35" fmla="*/ 0 h 1080"/>
                  <a:gd name="T36" fmla="*/ 0 w 468"/>
                  <a:gd name="T37" fmla="*/ 0 h 1080"/>
                  <a:gd name="T38" fmla="*/ 0 w 468"/>
                  <a:gd name="T39" fmla="*/ 0 h 1080"/>
                  <a:gd name="T40" fmla="*/ 0 w 468"/>
                  <a:gd name="T41" fmla="*/ 0 h 1080"/>
                  <a:gd name="T42" fmla="*/ 0 w 468"/>
                  <a:gd name="T43" fmla="*/ 0 h 1080"/>
                  <a:gd name="T44" fmla="*/ 0 w 468"/>
                  <a:gd name="T45" fmla="*/ 0 h 1080"/>
                  <a:gd name="T46" fmla="*/ 0 w 468"/>
                  <a:gd name="T47" fmla="*/ 0 h 1080"/>
                  <a:gd name="T48" fmla="*/ 0 w 468"/>
                  <a:gd name="T49" fmla="*/ 0 h 1080"/>
                  <a:gd name="T50" fmla="*/ 0 w 468"/>
                  <a:gd name="T51" fmla="*/ 0 h 1080"/>
                  <a:gd name="T52" fmla="*/ 0 w 468"/>
                  <a:gd name="T53" fmla="*/ 0 h 1080"/>
                  <a:gd name="T54" fmla="*/ 0 w 468"/>
                  <a:gd name="T55" fmla="*/ 0 h 1080"/>
                  <a:gd name="T56" fmla="*/ 0 w 468"/>
                  <a:gd name="T57" fmla="*/ 0 h 1080"/>
                  <a:gd name="T58" fmla="*/ 0 w 468"/>
                  <a:gd name="T59" fmla="*/ 0 h 1080"/>
                  <a:gd name="T60" fmla="*/ 0 w 468"/>
                  <a:gd name="T61" fmla="*/ 0 h 1080"/>
                  <a:gd name="T62" fmla="*/ 0 w 468"/>
                  <a:gd name="T63" fmla="*/ 0 h 1080"/>
                  <a:gd name="T64" fmla="*/ 0 w 468"/>
                  <a:gd name="T65" fmla="*/ 0 h 1080"/>
                  <a:gd name="T66" fmla="*/ 0 w 468"/>
                  <a:gd name="T67" fmla="*/ 0 h 1080"/>
                  <a:gd name="T68" fmla="*/ 0 w 468"/>
                  <a:gd name="T69" fmla="*/ 0 h 1080"/>
                  <a:gd name="T70" fmla="*/ 0 w 468"/>
                  <a:gd name="T71" fmla="*/ 0 h 1080"/>
                  <a:gd name="T72" fmla="*/ 0 w 468"/>
                  <a:gd name="T73" fmla="*/ 0 h 1080"/>
                  <a:gd name="T74" fmla="*/ 0 w 468"/>
                  <a:gd name="T75" fmla="*/ 0 h 1080"/>
                  <a:gd name="T76" fmla="*/ 0 w 468"/>
                  <a:gd name="T77" fmla="*/ 0 h 1080"/>
                  <a:gd name="T78" fmla="*/ 0 w 468"/>
                  <a:gd name="T79" fmla="*/ 0 h 1080"/>
                  <a:gd name="T80" fmla="*/ 0 w 468"/>
                  <a:gd name="T81" fmla="*/ 0 h 1080"/>
                  <a:gd name="T82" fmla="*/ 0 w 468"/>
                  <a:gd name="T83" fmla="*/ 0 h 1080"/>
                  <a:gd name="T84" fmla="*/ 0 w 468"/>
                  <a:gd name="T85" fmla="*/ 0 h 1080"/>
                  <a:gd name="T86" fmla="*/ 0 w 468"/>
                  <a:gd name="T87" fmla="*/ 0 h 1080"/>
                  <a:gd name="T88" fmla="*/ 0 w 468"/>
                  <a:gd name="T89" fmla="*/ 0 h 1080"/>
                  <a:gd name="T90" fmla="*/ 0 w 468"/>
                  <a:gd name="T91" fmla="*/ 0 h 1080"/>
                  <a:gd name="T92" fmla="*/ 0 w 468"/>
                  <a:gd name="T93" fmla="*/ 0 h 1080"/>
                  <a:gd name="T94" fmla="*/ 0 w 468"/>
                  <a:gd name="T95" fmla="*/ 0 h 1080"/>
                  <a:gd name="T96" fmla="*/ 0 w 468"/>
                  <a:gd name="T97" fmla="*/ 0 h 1080"/>
                  <a:gd name="T98" fmla="*/ 0 w 468"/>
                  <a:gd name="T99" fmla="*/ 0 h 1080"/>
                  <a:gd name="T100" fmla="*/ 0 w 468"/>
                  <a:gd name="T101" fmla="*/ 0 h 1080"/>
                  <a:gd name="T102" fmla="*/ 0 w 468"/>
                  <a:gd name="T103" fmla="*/ 0 h 1080"/>
                  <a:gd name="T104" fmla="*/ 0 w 468"/>
                  <a:gd name="T105" fmla="*/ 0 h 1080"/>
                  <a:gd name="T106" fmla="*/ 0 w 468"/>
                  <a:gd name="T107" fmla="*/ 0 h 1080"/>
                  <a:gd name="T108" fmla="*/ 0 w 468"/>
                  <a:gd name="T109" fmla="*/ 0 h 1080"/>
                  <a:gd name="T110" fmla="*/ 0 w 468"/>
                  <a:gd name="T111" fmla="*/ 0 h 1080"/>
                  <a:gd name="T112" fmla="*/ 0 w 468"/>
                  <a:gd name="T113" fmla="*/ 0 h 1080"/>
                  <a:gd name="T114" fmla="*/ 0 w 468"/>
                  <a:gd name="T115" fmla="*/ 0 h 10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68" h="1080">
                    <a:moveTo>
                      <a:pt x="3" y="81"/>
                    </a:moveTo>
                    <a:lnTo>
                      <a:pt x="2" y="76"/>
                    </a:lnTo>
                    <a:lnTo>
                      <a:pt x="2" y="68"/>
                    </a:lnTo>
                    <a:lnTo>
                      <a:pt x="0" y="60"/>
                    </a:lnTo>
                    <a:lnTo>
                      <a:pt x="0" y="51"/>
                    </a:lnTo>
                    <a:lnTo>
                      <a:pt x="0" y="42"/>
                    </a:lnTo>
                    <a:lnTo>
                      <a:pt x="2" y="34"/>
                    </a:lnTo>
                    <a:lnTo>
                      <a:pt x="2" y="27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6" y="13"/>
                    </a:lnTo>
                    <a:lnTo>
                      <a:pt x="27" y="7"/>
                    </a:lnTo>
                    <a:lnTo>
                      <a:pt x="44" y="2"/>
                    </a:lnTo>
                    <a:lnTo>
                      <a:pt x="58" y="0"/>
                    </a:lnTo>
                    <a:lnTo>
                      <a:pt x="68" y="0"/>
                    </a:lnTo>
                    <a:lnTo>
                      <a:pt x="75" y="1"/>
                    </a:lnTo>
                    <a:lnTo>
                      <a:pt x="80" y="4"/>
                    </a:lnTo>
                    <a:lnTo>
                      <a:pt x="82" y="9"/>
                    </a:lnTo>
                    <a:lnTo>
                      <a:pt x="85" y="14"/>
                    </a:lnTo>
                    <a:lnTo>
                      <a:pt x="86" y="22"/>
                    </a:lnTo>
                    <a:lnTo>
                      <a:pt x="89" y="30"/>
                    </a:lnTo>
                    <a:lnTo>
                      <a:pt x="90" y="36"/>
                    </a:lnTo>
                    <a:lnTo>
                      <a:pt x="91" y="41"/>
                    </a:lnTo>
                    <a:lnTo>
                      <a:pt x="91" y="45"/>
                    </a:lnTo>
                    <a:lnTo>
                      <a:pt x="91" y="50"/>
                    </a:lnTo>
                    <a:lnTo>
                      <a:pt x="90" y="55"/>
                    </a:lnTo>
                    <a:lnTo>
                      <a:pt x="90" y="61"/>
                    </a:lnTo>
                    <a:lnTo>
                      <a:pt x="89" y="67"/>
                    </a:lnTo>
                    <a:lnTo>
                      <a:pt x="88" y="76"/>
                    </a:lnTo>
                    <a:lnTo>
                      <a:pt x="88" y="85"/>
                    </a:lnTo>
                    <a:lnTo>
                      <a:pt x="88" y="99"/>
                    </a:lnTo>
                    <a:lnTo>
                      <a:pt x="88" y="104"/>
                    </a:lnTo>
                    <a:lnTo>
                      <a:pt x="90" y="111"/>
                    </a:lnTo>
                    <a:lnTo>
                      <a:pt x="93" y="121"/>
                    </a:lnTo>
                    <a:lnTo>
                      <a:pt x="98" y="132"/>
                    </a:lnTo>
                    <a:lnTo>
                      <a:pt x="102" y="144"/>
                    </a:lnTo>
                    <a:lnTo>
                      <a:pt x="107" y="158"/>
                    </a:lnTo>
                    <a:lnTo>
                      <a:pt x="112" y="170"/>
                    </a:lnTo>
                    <a:lnTo>
                      <a:pt x="117" y="182"/>
                    </a:lnTo>
                    <a:lnTo>
                      <a:pt x="121" y="195"/>
                    </a:lnTo>
                    <a:lnTo>
                      <a:pt x="125" y="204"/>
                    </a:lnTo>
                    <a:lnTo>
                      <a:pt x="131" y="223"/>
                    </a:lnTo>
                    <a:lnTo>
                      <a:pt x="137" y="242"/>
                    </a:lnTo>
                    <a:lnTo>
                      <a:pt x="143" y="262"/>
                    </a:lnTo>
                    <a:lnTo>
                      <a:pt x="146" y="282"/>
                    </a:lnTo>
                    <a:lnTo>
                      <a:pt x="150" y="303"/>
                    </a:lnTo>
                    <a:lnTo>
                      <a:pt x="154" y="322"/>
                    </a:lnTo>
                    <a:lnTo>
                      <a:pt x="159" y="342"/>
                    </a:lnTo>
                    <a:lnTo>
                      <a:pt x="163" y="361"/>
                    </a:lnTo>
                    <a:lnTo>
                      <a:pt x="168" y="380"/>
                    </a:lnTo>
                    <a:lnTo>
                      <a:pt x="173" y="398"/>
                    </a:lnTo>
                    <a:lnTo>
                      <a:pt x="177" y="408"/>
                    </a:lnTo>
                    <a:lnTo>
                      <a:pt x="180" y="418"/>
                    </a:lnTo>
                    <a:lnTo>
                      <a:pt x="182" y="428"/>
                    </a:lnTo>
                    <a:lnTo>
                      <a:pt x="185" y="438"/>
                    </a:lnTo>
                    <a:lnTo>
                      <a:pt x="186" y="447"/>
                    </a:lnTo>
                    <a:lnTo>
                      <a:pt x="189" y="457"/>
                    </a:lnTo>
                    <a:lnTo>
                      <a:pt x="191" y="468"/>
                    </a:lnTo>
                    <a:lnTo>
                      <a:pt x="194" y="478"/>
                    </a:lnTo>
                    <a:lnTo>
                      <a:pt x="196" y="487"/>
                    </a:lnTo>
                    <a:lnTo>
                      <a:pt x="199" y="496"/>
                    </a:lnTo>
                    <a:lnTo>
                      <a:pt x="201" y="505"/>
                    </a:lnTo>
                    <a:lnTo>
                      <a:pt x="204" y="515"/>
                    </a:lnTo>
                    <a:lnTo>
                      <a:pt x="207" y="525"/>
                    </a:lnTo>
                    <a:lnTo>
                      <a:pt x="209" y="534"/>
                    </a:lnTo>
                    <a:lnTo>
                      <a:pt x="212" y="546"/>
                    </a:lnTo>
                    <a:lnTo>
                      <a:pt x="214" y="555"/>
                    </a:lnTo>
                    <a:lnTo>
                      <a:pt x="217" y="566"/>
                    </a:lnTo>
                    <a:lnTo>
                      <a:pt x="218" y="576"/>
                    </a:lnTo>
                    <a:lnTo>
                      <a:pt x="221" y="586"/>
                    </a:lnTo>
                    <a:lnTo>
                      <a:pt x="223" y="595"/>
                    </a:lnTo>
                    <a:lnTo>
                      <a:pt x="227" y="611"/>
                    </a:lnTo>
                    <a:lnTo>
                      <a:pt x="231" y="625"/>
                    </a:lnTo>
                    <a:lnTo>
                      <a:pt x="233" y="639"/>
                    </a:lnTo>
                    <a:lnTo>
                      <a:pt x="237" y="653"/>
                    </a:lnTo>
                    <a:lnTo>
                      <a:pt x="240" y="667"/>
                    </a:lnTo>
                    <a:lnTo>
                      <a:pt x="242" y="680"/>
                    </a:lnTo>
                    <a:lnTo>
                      <a:pt x="246" y="695"/>
                    </a:lnTo>
                    <a:lnTo>
                      <a:pt x="250" y="709"/>
                    </a:lnTo>
                    <a:lnTo>
                      <a:pt x="254" y="723"/>
                    </a:lnTo>
                    <a:lnTo>
                      <a:pt x="258" y="739"/>
                    </a:lnTo>
                    <a:lnTo>
                      <a:pt x="259" y="744"/>
                    </a:lnTo>
                    <a:lnTo>
                      <a:pt x="262" y="750"/>
                    </a:lnTo>
                    <a:lnTo>
                      <a:pt x="263" y="758"/>
                    </a:lnTo>
                    <a:lnTo>
                      <a:pt x="266" y="764"/>
                    </a:lnTo>
                    <a:lnTo>
                      <a:pt x="267" y="771"/>
                    </a:lnTo>
                    <a:lnTo>
                      <a:pt x="269" y="779"/>
                    </a:lnTo>
                    <a:lnTo>
                      <a:pt x="271" y="786"/>
                    </a:lnTo>
                    <a:lnTo>
                      <a:pt x="273" y="792"/>
                    </a:lnTo>
                    <a:lnTo>
                      <a:pt x="276" y="798"/>
                    </a:lnTo>
                    <a:lnTo>
                      <a:pt x="277" y="804"/>
                    </a:lnTo>
                    <a:lnTo>
                      <a:pt x="282" y="815"/>
                    </a:lnTo>
                    <a:lnTo>
                      <a:pt x="286" y="825"/>
                    </a:lnTo>
                    <a:lnTo>
                      <a:pt x="289" y="834"/>
                    </a:lnTo>
                    <a:lnTo>
                      <a:pt x="292" y="844"/>
                    </a:lnTo>
                    <a:lnTo>
                      <a:pt x="296" y="852"/>
                    </a:lnTo>
                    <a:lnTo>
                      <a:pt x="300" y="861"/>
                    </a:lnTo>
                    <a:lnTo>
                      <a:pt x="304" y="869"/>
                    </a:lnTo>
                    <a:lnTo>
                      <a:pt x="308" y="878"/>
                    </a:lnTo>
                    <a:lnTo>
                      <a:pt x="313" y="887"/>
                    </a:lnTo>
                    <a:lnTo>
                      <a:pt x="318" y="896"/>
                    </a:lnTo>
                    <a:lnTo>
                      <a:pt x="321" y="901"/>
                    </a:lnTo>
                    <a:lnTo>
                      <a:pt x="323" y="907"/>
                    </a:lnTo>
                    <a:lnTo>
                      <a:pt x="327" y="914"/>
                    </a:lnTo>
                    <a:lnTo>
                      <a:pt x="330" y="920"/>
                    </a:lnTo>
                    <a:lnTo>
                      <a:pt x="333" y="926"/>
                    </a:lnTo>
                    <a:lnTo>
                      <a:pt x="336" y="933"/>
                    </a:lnTo>
                    <a:lnTo>
                      <a:pt x="340" y="939"/>
                    </a:lnTo>
                    <a:lnTo>
                      <a:pt x="344" y="945"/>
                    </a:lnTo>
                    <a:lnTo>
                      <a:pt x="347" y="950"/>
                    </a:lnTo>
                    <a:lnTo>
                      <a:pt x="351" y="956"/>
                    </a:lnTo>
                    <a:lnTo>
                      <a:pt x="356" y="961"/>
                    </a:lnTo>
                    <a:lnTo>
                      <a:pt x="362" y="968"/>
                    </a:lnTo>
                    <a:lnTo>
                      <a:pt x="367" y="974"/>
                    </a:lnTo>
                    <a:lnTo>
                      <a:pt x="372" y="981"/>
                    </a:lnTo>
                    <a:lnTo>
                      <a:pt x="377" y="988"/>
                    </a:lnTo>
                    <a:lnTo>
                      <a:pt x="382" y="995"/>
                    </a:lnTo>
                    <a:lnTo>
                      <a:pt x="388" y="1002"/>
                    </a:lnTo>
                    <a:lnTo>
                      <a:pt x="394" y="1008"/>
                    </a:lnTo>
                    <a:lnTo>
                      <a:pt x="399" y="1013"/>
                    </a:lnTo>
                    <a:lnTo>
                      <a:pt x="404" y="1017"/>
                    </a:lnTo>
                    <a:lnTo>
                      <a:pt x="411" y="1022"/>
                    </a:lnTo>
                    <a:lnTo>
                      <a:pt x="418" y="1026"/>
                    </a:lnTo>
                    <a:lnTo>
                      <a:pt x="424" y="1030"/>
                    </a:lnTo>
                    <a:lnTo>
                      <a:pt x="429" y="1035"/>
                    </a:lnTo>
                    <a:lnTo>
                      <a:pt x="435" y="1039"/>
                    </a:lnTo>
                    <a:lnTo>
                      <a:pt x="441" y="1042"/>
                    </a:lnTo>
                    <a:lnTo>
                      <a:pt x="446" y="1046"/>
                    </a:lnTo>
                    <a:lnTo>
                      <a:pt x="452" y="1051"/>
                    </a:lnTo>
                    <a:lnTo>
                      <a:pt x="460" y="1055"/>
                    </a:lnTo>
                    <a:lnTo>
                      <a:pt x="468" y="1060"/>
                    </a:lnTo>
                    <a:lnTo>
                      <a:pt x="464" y="1067"/>
                    </a:lnTo>
                    <a:lnTo>
                      <a:pt x="460" y="1072"/>
                    </a:lnTo>
                    <a:lnTo>
                      <a:pt x="458" y="1076"/>
                    </a:lnTo>
                    <a:lnTo>
                      <a:pt x="454" y="1078"/>
                    </a:lnTo>
                    <a:lnTo>
                      <a:pt x="451" y="1079"/>
                    </a:lnTo>
                    <a:lnTo>
                      <a:pt x="449" y="1080"/>
                    </a:lnTo>
                    <a:lnTo>
                      <a:pt x="445" y="1080"/>
                    </a:lnTo>
                    <a:lnTo>
                      <a:pt x="441" y="1079"/>
                    </a:lnTo>
                    <a:lnTo>
                      <a:pt x="436" y="1078"/>
                    </a:lnTo>
                    <a:lnTo>
                      <a:pt x="431" y="1077"/>
                    </a:lnTo>
                    <a:lnTo>
                      <a:pt x="419" y="1073"/>
                    </a:lnTo>
                    <a:lnTo>
                      <a:pt x="409" y="1068"/>
                    </a:lnTo>
                    <a:lnTo>
                      <a:pt x="397" y="1062"/>
                    </a:lnTo>
                    <a:lnTo>
                      <a:pt x="386" y="1055"/>
                    </a:lnTo>
                    <a:lnTo>
                      <a:pt x="374" y="1046"/>
                    </a:lnTo>
                    <a:lnTo>
                      <a:pt x="364" y="1036"/>
                    </a:lnTo>
                    <a:lnTo>
                      <a:pt x="353" y="1025"/>
                    </a:lnTo>
                    <a:lnTo>
                      <a:pt x="342" y="1014"/>
                    </a:lnTo>
                    <a:lnTo>
                      <a:pt x="333" y="1003"/>
                    </a:lnTo>
                    <a:lnTo>
                      <a:pt x="323" y="992"/>
                    </a:lnTo>
                    <a:lnTo>
                      <a:pt x="317" y="983"/>
                    </a:lnTo>
                    <a:lnTo>
                      <a:pt x="312" y="976"/>
                    </a:lnTo>
                    <a:lnTo>
                      <a:pt x="306" y="969"/>
                    </a:lnTo>
                    <a:lnTo>
                      <a:pt x="301" y="961"/>
                    </a:lnTo>
                    <a:lnTo>
                      <a:pt x="296" y="954"/>
                    </a:lnTo>
                    <a:lnTo>
                      <a:pt x="291" y="947"/>
                    </a:lnTo>
                    <a:lnTo>
                      <a:pt x="287" y="938"/>
                    </a:lnTo>
                    <a:lnTo>
                      <a:pt x="282" y="931"/>
                    </a:lnTo>
                    <a:lnTo>
                      <a:pt x="277" y="922"/>
                    </a:lnTo>
                    <a:lnTo>
                      <a:pt x="272" y="912"/>
                    </a:lnTo>
                    <a:lnTo>
                      <a:pt x="266" y="903"/>
                    </a:lnTo>
                    <a:lnTo>
                      <a:pt x="260" y="893"/>
                    </a:lnTo>
                    <a:lnTo>
                      <a:pt x="255" y="883"/>
                    </a:lnTo>
                    <a:lnTo>
                      <a:pt x="250" y="874"/>
                    </a:lnTo>
                    <a:lnTo>
                      <a:pt x="245" y="864"/>
                    </a:lnTo>
                    <a:lnTo>
                      <a:pt x="240" y="856"/>
                    </a:lnTo>
                    <a:lnTo>
                      <a:pt x="236" y="846"/>
                    </a:lnTo>
                    <a:lnTo>
                      <a:pt x="231" y="837"/>
                    </a:lnTo>
                    <a:lnTo>
                      <a:pt x="227" y="828"/>
                    </a:lnTo>
                    <a:lnTo>
                      <a:pt x="223" y="817"/>
                    </a:lnTo>
                    <a:lnTo>
                      <a:pt x="221" y="812"/>
                    </a:lnTo>
                    <a:lnTo>
                      <a:pt x="218" y="806"/>
                    </a:lnTo>
                    <a:lnTo>
                      <a:pt x="216" y="799"/>
                    </a:lnTo>
                    <a:lnTo>
                      <a:pt x="213" y="792"/>
                    </a:lnTo>
                    <a:lnTo>
                      <a:pt x="210" y="786"/>
                    </a:lnTo>
                    <a:lnTo>
                      <a:pt x="208" y="780"/>
                    </a:lnTo>
                    <a:lnTo>
                      <a:pt x="205" y="774"/>
                    </a:lnTo>
                    <a:lnTo>
                      <a:pt x="203" y="766"/>
                    </a:lnTo>
                    <a:lnTo>
                      <a:pt x="200" y="759"/>
                    </a:lnTo>
                    <a:lnTo>
                      <a:pt x="198" y="753"/>
                    </a:lnTo>
                    <a:lnTo>
                      <a:pt x="190" y="730"/>
                    </a:lnTo>
                    <a:lnTo>
                      <a:pt x="182" y="705"/>
                    </a:lnTo>
                    <a:lnTo>
                      <a:pt x="173" y="678"/>
                    </a:lnTo>
                    <a:lnTo>
                      <a:pt x="163" y="650"/>
                    </a:lnTo>
                    <a:lnTo>
                      <a:pt x="154" y="622"/>
                    </a:lnTo>
                    <a:lnTo>
                      <a:pt x="144" y="591"/>
                    </a:lnTo>
                    <a:lnTo>
                      <a:pt x="135" y="561"/>
                    </a:lnTo>
                    <a:lnTo>
                      <a:pt x="127" y="532"/>
                    </a:lnTo>
                    <a:lnTo>
                      <a:pt x="120" y="503"/>
                    </a:lnTo>
                    <a:lnTo>
                      <a:pt x="113" y="474"/>
                    </a:lnTo>
                    <a:lnTo>
                      <a:pt x="113" y="472"/>
                    </a:lnTo>
                    <a:lnTo>
                      <a:pt x="112" y="469"/>
                    </a:lnTo>
                    <a:lnTo>
                      <a:pt x="112" y="467"/>
                    </a:lnTo>
                    <a:lnTo>
                      <a:pt x="111" y="465"/>
                    </a:lnTo>
                    <a:lnTo>
                      <a:pt x="109" y="462"/>
                    </a:lnTo>
                    <a:lnTo>
                      <a:pt x="108" y="460"/>
                    </a:lnTo>
                    <a:lnTo>
                      <a:pt x="107" y="456"/>
                    </a:lnTo>
                    <a:lnTo>
                      <a:pt x="107" y="453"/>
                    </a:lnTo>
                    <a:lnTo>
                      <a:pt x="105" y="451"/>
                    </a:lnTo>
                    <a:lnTo>
                      <a:pt x="105" y="449"/>
                    </a:lnTo>
                    <a:lnTo>
                      <a:pt x="97" y="406"/>
                    </a:lnTo>
                    <a:lnTo>
                      <a:pt x="86" y="368"/>
                    </a:lnTo>
                    <a:lnTo>
                      <a:pt x="76" y="332"/>
                    </a:lnTo>
                    <a:lnTo>
                      <a:pt x="66" y="299"/>
                    </a:lnTo>
                    <a:lnTo>
                      <a:pt x="54" y="267"/>
                    </a:lnTo>
                    <a:lnTo>
                      <a:pt x="44" y="234"/>
                    </a:lnTo>
                    <a:lnTo>
                      <a:pt x="32" y="201"/>
                    </a:lnTo>
                    <a:lnTo>
                      <a:pt x="22" y="164"/>
                    </a:lnTo>
                    <a:lnTo>
                      <a:pt x="12" y="125"/>
                    </a:lnTo>
                    <a:lnTo>
                      <a:pt x="3" y="81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2" name="Freeform 19"/>
              <p:cNvSpPr>
                <a:spLocks/>
              </p:cNvSpPr>
              <p:nvPr/>
            </p:nvSpPr>
            <p:spPr bwMode="auto">
              <a:xfrm>
                <a:off x="2819" y="3102"/>
                <a:ext cx="156" cy="360"/>
              </a:xfrm>
              <a:custGeom>
                <a:avLst/>
                <a:gdLst>
                  <a:gd name="T0" fmla="*/ 0 w 468"/>
                  <a:gd name="T1" fmla="*/ 0 h 1080"/>
                  <a:gd name="T2" fmla="*/ 0 w 468"/>
                  <a:gd name="T3" fmla="*/ 0 h 1080"/>
                  <a:gd name="T4" fmla="*/ 0 w 468"/>
                  <a:gd name="T5" fmla="*/ 0 h 1080"/>
                  <a:gd name="T6" fmla="*/ 0 w 468"/>
                  <a:gd name="T7" fmla="*/ 0 h 1080"/>
                  <a:gd name="T8" fmla="*/ 0 w 468"/>
                  <a:gd name="T9" fmla="*/ 0 h 1080"/>
                  <a:gd name="T10" fmla="*/ 0 w 468"/>
                  <a:gd name="T11" fmla="*/ 0 h 1080"/>
                  <a:gd name="T12" fmla="*/ 0 w 468"/>
                  <a:gd name="T13" fmla="*/ 0 h 1080"/>
                  <a:gd name="T14" fmla="*/ 0 w 468"/>
                  <a:gd name="T15" fmla="*/ 0 h 1080"/>
                  <a:gd name="T16" fmla="*/ 0 w 468"/>
                  <a:gd name="T17" fmla="*/ 0 h 1080"/>
                  <a:gd name="T18" fmla="*/ 0 w 468"/>
                  <a:gd name="T19" fmla="*/ 0 h 1080"/>
                  <a:gd name="T20" fmla="*/ 0 w 468"/>
                  <a:gd name="T21" fmla="*/ 0 h 1080"/>
                  <a:gd name="T22" fmla="*/ 0 w 468"/>
                  <a:gd name="T23" fmla="*/ 0 h 1080"/>
                  <a:gd name="T24" fmla="*/ 0 w 468"/>
                  <a:gd name="T25" fmla="*/ 0 h 1080"/>
                  <a:gd name="T26" fmla="*/ 0 w 468"/>
                  <a:gd name="T27" fmla="*/ 0 h 1080"/>
                  <a:gd name="T28" fmla="*/ 0 w 468"/>
                  <a:gd name="T29" fmla="*/ 0 h 1080"/>
                  <a:gd name="T30" fmla="*/ 0 w 468"/>
                  <a:gd name="T31" fmla="*/ 0 h 1080"/>
                  <a:gd name="T32" fmla="*/ 0 w 468"/>
                  <a:gd name="T33" fmla="*/ 0 h 1080"/>
                  <a:gd name="T34" fmla="*/ 0 w 468"/>
                  <a:gd name="T35" fmla="*/ 0 h 1080"/>
                  <a:gd name="T36" fmla="*/ 0 w 468"/>
                  <a:gd name="T37" fmla="*/ 0 h 1080"/>
                  <a:gd name="T38" fmla="*/ 0 w 468"/>
                  <a:gd name="T39" fmla="*/ 0 h 1080"/>
                  <a:gd name="T40" fmla="*/ 0 w 468"/>
                  <a:gd name="T41" fmla="*/ 0 h 1080"/>
                  <a:gd name="T42" fmla="*/ 0 w 468"/>
                  <a:gd name="T43" fmla="*/ 0 h 1080"/>
                  <a:gd name="T44" fmla="*/ 0 w 468"/>
                  <a:gd name="T45" fmla="*/ 0 h 1080"/>
                  <a:gd name="T46" fmla="*/ 0 w 468"/>
                  <a:gd name="T47" fmla="*/ 0 h 1080"/>
                  <a:gd name="T48" fmla="*/ 0 w 468"/>
                  <a:gd name="T49" fmla="*/ 0 h 1080"/>
                  <a:gd name="T50" fmla="*/ 0 w 468"/>
                  <a:gd name="T51" fmla="*/ 0 h 1080"/>
                  <a:gd name="T52" fmla="*/ 0 w 468"/>
                  <a:gd name="T53" fmla="*/ 0 h 1080"/>
                  <a:gd name="T54" fmla="*/ 0 w 468"/>
                  <a:gd name="T55" fmla="*/ 0 h 1080"/>
                  <a:gd name="T56" fmla="*/ 0 w 468"/>
                  <a:gd name="T57" fmla="*/ 0 h 1080"/>
                  <a:gd name="T58" fmla="*/ 0 w 468"/>
                  <a:gd name="T59" fmla="*/ 0 h 1080"/>
                  <a:gd name="T60" fmla="*/ 0 w 468"/>
                  <a:gd name="T61" fmla="*/ 0 h 1080"/>
                  <a:gd name="T62" fmla="*/ 0 w 468"/>
                  <a:gd name="T63" fmla="*/ 0 h 1080"/>
                  <a:gd name="T64" fmla="*/ 0 w 468"/>
                  <a:gd name="T65" fmla="*/ 0 h 1080"/>
                  <a:gd name="T66" fmla="*/ 0 w 468"/>
                  <a:gd name="T67" fmla="*/ 0 h 1080"/>
                  <a:gd name="T68" fmla="*/ 0 w 468"/>
                  <a:gd name="T69" fmla="*/ 0 h 1080"/>
                  <a:gd name="T70" fmla="*/ 0 w 468"/>
                  <a:gd name="T71" fmla="*/ 0 h 1080"/>
                  <a:gd name="T72" fmla="*/ 0 w 468"/>
                  <a:gd name="T73" fmla="*/ 0 h 1080"/>
                  <a:gd name="T74" fmla="*/ 0 w 468"/>
                  <a:gd name="T75" fmla="*/ 0 h 1080"/>
                  <a:gd name="T76" fmla="*/ 0 w 468"/>
                  <a:gd name="T77" fmla="*/ 0 h 1080"/>
                  <a:gd name="T78" fmla="*/ 0 w 468"/>
                  <a:gd name="T79" fmla="*/ 0 h 1080"/>
                  <a:gd name="T80" fmla="*/ 0 w 468"/>
                  <a:gd name="T81" fmla="*/ 0 h 1080"/>
                  <a:gd name="T82" fmla="*/ 0 w 468"/>
                  <a:gd name="T83" fmla="*/ 0 h 1080"/>
                  <a:gd name="T84" fmla="*/ 0 w 468"/>
                  <a:gd name="T85" fmla="*/ 0 h 1080"/>
                  <a:gd name="T86" fmla="*/ 0 w 468"/>
                  <a:gd name="T87" fmla="*/ 0 h 1080"/>
                  <a:gd name="T88" fmla="*/ 0 w 468"/>
                  <a:gd name="T89" fmla="*/ 0 h 1080"/>
                  <a:gd name="T90" fmla="*/ 0 w 468"/>
                  <a:gd name="T91" fmla="*/ 0 h 1080"/>
                  <a:gd name="T92" fmla="*/ 0 w 468"/>
                  <a:gd name="T93" fmla="*/ 0 h 1080"/>
                  <a:gd name="T94" fmla="*/ 0 w 468"/>
                  <a:gd name="T95" fmla="*/ 0 h 1080"/>
                  <a:gd name="T96" fmla="*/ 0 w 468"/>
                  <a:gd name="T97" fmla="*/ 0 h 1080"/>
                  <a:gd name="T98" fmla="*/ 0 w 468"/>
                  <a:gd name="T99" fmla="*/ 0 h 1080"/>
                  <a:gd name="T100" fmla="*/ 0 w 468"/>
                  <a:gd name="T101" fmla="*/ 0 h 1080"/>
                  <a:gd name="T102" fmla="*/ 0 w 468"/>
                  <a:gd name="T103" fmla="*/ 0 h 1080"/>
                  <a:gd name="T104" fmla="*/ 0 w 468"/>
                  <a:gd name="T105" fmla="*/ 0 h 1080"/>
                  <a:gd name="T106" fmla="*/ 0 w 468"/>
                  <a:gd name="T107" fmla="*/ 0 h 1080"/>
                  <a:gd name="T108" fmla="*/ 0 w 468"/>
                  <a:gd name="T109" fmla="*/ 0 h 1080"/>
                  <a:gd name="T110" fmla="*/ 0 w 468"/>
                  <a:gd name="T111" fmla="*/ 0 h 1080"/>
                  <a:gd name="T112" fmla="*/ 0 w 468"/>
                  <a:gd name="T113" fmla="*/ 0 h 1080"/>
                  <a:gd name="T114" fmla="*/ 0 w 468"/>
                  <a:gd name="T115" fmla="*/ 0 h 10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68" h="1080">
                    <a:moveTo>
                      <a:pt x="3" y="81"/>
                    </a:moveTo>
                    <a:lnTo>
                      <a:pt x="2" y="76"/>
                    </a:lnTo>
                    <a:lnTo>
                      <a:pt x="2" y="68"/>
                    </a:lnTo>
                    <a:lnTo>
                      <a:pt x="0" y="60"/>
                    </a:lnTo>
                    <a:lnTo>
                      <a:pt x="0" y="51"/>
                    </a:lnTo>
                    <a:lnTo>
                      <a:pt x="0" y="42"/>
                    </a:lnTo>
                    <a:lnTo>
                      <a:pt x="2" y="34"/>
                    </a:lnTo>
                    <a:lnTo>
                      <a:pt x="2" y="27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6" y="13"/>
                    </a:lnTo>
                    <a:lnTo>
                      <a:pt x="27" y="7"/>
                    </a:lnTo>
                    <a:lnTo>
                      <a:pt x="44" y="2"/>
                    </a:lnTo>
                    <a:lnTo>
                      <a:pt x="58" y="0"/>
                    </a:lnTo>
                    <a:lnTo>
                      <a:pt x="68" y="0"/>
                    </a:lnTo>
                    <a:lnTo>
                      <a:pt x="75" y="1"/>
                    </a:lnTo>
                    <a:lnTo>
                      <a:pt x="80" y="4"/>
                    </a:lnTo>
                    <a:lnTo>
                      <a:pt x="82" y="9"/>
                    </a:lnTo>
                    <a:lnTo>
                      <a:pt x="85" y="14"/>
                    </a:lnTo>
                    <a:lnTo>
                      <a:pt x="86" y="22"/>
                    </a:lnTo>
                    <a:lnTo>
                      <a:pt x="89" y="30"/>
                    </a:lnTo>
                    <a:lnTo>
                      <a:pt x="90" y="36"/>
                    </a:lnTo>
                    <a:lnTo>
                      <a:pt x="91" y="41"/>
                    </a:lnTo>
                    <a:lnTo>
                      <a:pt x="91" y="45"/>
                    </a:lnTo>
                    <a:lnTo>
                      <a:pt x="91" y="50"/>
                    </a:lnTo>
                    <a:lnTo>
                      <a:pt x="90" y="55"/>
                    </a:lnTo>
                    <a:lnTo>
                      <a:pt x="90" y="61"/>
                    </a:lnTo>
                    <a:lnTo>
                      <a:pt x="89" y="67"/>
                    </a:lnTo>
                    <a:lnTo>
                      <a:pt x="88" y="76"/>
                    </a:lnTo>
                    <a:lnTo>
                      <a:pt x="88" y="85"/>
                    </a:lnTo>
                    <a:lnTo>
                      <a:pt x="88" y="99"/>
                    </a:lnTo>
                    <a:lnTo>
                      <a:pt x="88" y="104"/>
                    </a:lnTo>
                    <a:lnTo>
                      <a:pt x="90" y="111"/>
                    </a:lnTo>
                    <a:lnTo>
                      <a:pt x="93" y="121"/>
                    </a:lnTo>
                    <a:lnTo>
                      <a:pt x="98" y="132"/>
                    </a:lnTo>
                    <a:lnTo>
                      <a:pt x="102" y="144"/>
                    </a:lnTo>
                    <a:lnTo>
                      <a:pt x="107" y="158"/>
                    </a:lnTo>
                    <a:lnTo>
                      <a:pt x="112" y="170"/>
                    </a:lnTo>
                    <a:lnTo>
                      <a:pt x="117" y="182"/>
                    </a:lnTo>
                    <a:lnTo>
                      <a:pt x="121" y="195"/>
                    </a:lnTo>
                    <a:lnTo>
                      <a:pt x="125" y="204"/>
                    </a:lnTo>
                    <a:lnTo>
                      <a:pt x="131" y="223"/>
                    </a:lnTo>
                    <a:lnTo>
                      <a:pt x="137" y="242"/>
                    </a:lnTo>
                    <a:lnTo>
                      <a:pt x="143" y="262"/>
                    </a:lnTo>
                    <a:lnTo>
                      <a:pt x="146" y="282"/>
                    </a:lnTo>
                    <a:lnTo>
                      <a:pt x="150" y="303"/>
                    </a:lnTo>
                    <a:lnTo>
                      <a:pt x="154" y="322"/>
                    </a:lnTo>
                    <a:lnTo>
                      <a:pt x="159" y="342"/>
                    </a:lnTo>
                    <a:lnTo>
                      <a:pt x="163" y="361"/>
                    </a:lnTo>
                    <a:lnTo>
                      <a:pt x="168" y="380"/>
                    </a:lnTo>
                    <a:lnTo>
                      <a:pt x="173" y="398"/>
                    </a:lnTo>
                    <a:lnTo>
                      <a:pt x="177" y="408"/>
                    </a:lnTo>
                    <a:lnTo>
                      <a:pt x="180" y="418"/>
                    </a:lnTo>
                    <a:lnTo>
                      <a:pt x="182" y="428"/>
                    </a:lnTo>
                    <a:lnTo>
                      <a:pt x="185" y="438"/>
                    </a:lnTo>
                    <a:lnTo>
                      <a:pt x="186" y="447"/>
                    </a:lnTo>
                    <a:lnTo>
                      <a:pt x="189" y="457"/>
                    </a:lnTo>
                    <a:lnTo>
                      <a:pt x="191" y="468"/>
                    </a:lnTo>
                    <a:lnTo>
                      <a:pt x="194" y="478"/>
                    </a:lnTo>
                    <a:lnTo>
                      <a:pt x="196" y="487"/>
                    </a:lnTo>
                    <a:lnTo>
                      <a:pt x="199" y="496"/>
                    </a:lnTo>
                    <a:lnTo>
                      <a:pt x="201" y="505"/>
                    </a:lnTo>
                    <a:lnTo>
                      <a:pt x="204" y="515"/>
                    </a:lnTo>
                    <a:lnTo>
                      <a:pt x="207" y="525"/>
                    </a:lnTo>
                    <a:lnTo>
                      <a:pt x="209" y="534"/>
                    </a:lnTo>
                    <a:lnTo>
                      <a:pt x="212" y="546"/>
                    </a:lnTo>
                    <a:lnTo>
                      <a:pt x="214" y="555"/>
                    </a:lnTo>
                    <a:lnTo>
                      <a:pt x="217" y="566"/>
                    </a:lnTo>
                    <a:lnTo>
                      <a:pt x="218" y="576"/>
                    </a:lnTo>
                    <a:lnTo>
                      <a:pt x="221" y="586"/>
                    </a:lnTo>
                    <a:lnTo>
                      <a:pt x="223" y="595"/>
                    </a:lnTo>
                    <a:lnTo>
                      <a:pt x="227" y="611"/>
                    </a:lnTo>
                    <a:lnTo>
                      <a:pt x="231" y="625"/>
                    </a:lnTo>
                    <a:lnTo>
                      <a:pt x="233" y="639"/>
                    </a:lnTo>
                    <a:lnTo>
                      <a:pt x="237" y="653"/>
                    </a:lnTo>
                    <a:lnTo>
                      <a:pt x="240" y="667"/>
                    </a:lnTo>
                    <a:lnTo>
                      <a:pt x="242" y="680"/>
                    </a:lnTo>
                    <a:lnTo>
                      <a:pt x="246" y="695"/>
                    </a:lnTo>
                    <a:lnTo>
                      <a:pt x="250" y="709"/>
                    </a:lnTo>
                    <a:lnTo>
                      <a:pt x="254" y="723"/>
                    </a:lnTo>
                    <a:lnTo>
                      <a:pt x="258" y="739"/>
                    </a:lnTo>
                    <a:lnTo>
                      <a:pt x="259" y="744"/>
                    </a:lnTo>
                    <a:lnTo>
                      <a:pt x="262" y="750"/>
                    </a:lnTo>
                    <a:lnTo>
                      <a:pt x="263" y="758"/>
                    </a:lnTo>
                    <a:lnTo>
                      <a:pt x="266" y="764"/>
                    </a:lnTo>
                    <a:lnTo>
                      <a:pt x="267" y="771"/>
                    </a:lnTo>
                    <a:lnTo>
                      <a:pt x="269" y="779"/>
                    </a:lnTo>
                    <a:lnTo>
                      <a:pt x="271" y="786"/>
                    </a:lnTo>
                    <a:lnTo>
                      <a:pt x="273" y="792"/>
                    </a:lnTo>
                    <a:lnTo>
                      <a:pt x="276" y="798"/>
                    </a:lnTo>
                    <a:lnTo>
                      <a:pt x="277" y="804"/>
                    </a:lnTo>
                    <a:lnTo>
                      <a:pt x="282" y="815"/>
                    </a:lnTo>
                    <a:lnTo>
                      <a:pt x="286" y="825"/>
                    </a:lnTo>
                    <a:lnTo>
                      <a:pt x="289" y="834"/>
                    </a:lnTo>
                    <a:lnTo>
                      <a:pt x="292" y="844"/>
                    </a:lnTo>
                    <a:lnTo>
                      <a:pt x="296" y="852"/>
                    </a:lnTo>
                    <a:lnTo>
                      <a:pt x="300" y="861"/>
                    </a:lnTo>
                    <a:lnTo>
                      <a:pt x="304" y="869"/>
                    </a:lnTo>
                    <a:lnTo>
                      <a:pt x="308" y="878"/>
                    </a:lnTo>
                    <a:lnTo>
                      <a:pt x="313" y="887"/>
                    </a:lnTo>
                    <a:lnTo>
                      <a:pt x="318" y="896"/>
                    </a:lnTo>
                    <a:lnTo>
                      <a:pt x="321" y="901"/>
                    </a:lnTo>
                    <a:lnTo>
                      <a:pt x="323" y="907"/>
                    </a:lnTo>
                    <a:lnTo>
                      <a:pt x="327" y="914"/>
                    </a:lnTo>
                    <a:lnTo>
                      <a:pt x="330" y="920"/>
                    </a:lnTo>
                    <a:lnTo>
                      <a:pt x="333" y="926"/>
                    </a:lnTo>
                    <a:lnTo>
                      <a:pt x="336" y="933"/>
                    </a:lnTo>
                    <a:lnTo>
                      <a:pt x="340" y="939"/>
                    </a:lnTo>
                    <a:lnTo>
                      <a:pt x="344" y="945"/>
                    </a:lnTo>
                    <a:lnTo>
                      <a:pt x="347" y="950"/>
                    </a:lnTo>
                    <a:lnTo>
                      <a:pt x="351" y="956"/>
                    </a:lnTo>
                    <a:lnTo>
                      <a:pt x="356" y="961"/>
                    </a:lnTo>
                    <a:lnTo>
                      <a:pt x="362" y="968"/>
                    </a:lnTo>
                    <a:lnTo>
                      <a:pt x="367" y="974"/>
                    </a:lnTo>
                    <a:lnTo>
                      <a:pt x="372" y="981"/>
                    </a:lnTo>
                    <a:lnTo>
                      <a:pt x="377" y="988"/>
                    </a:lnTo>
                    <a:lnTo>
                      <a:pt x="382" y="995"/>
                    </a:lnTo>
                    <a:lnTo>
                      <a:pt x="388" y="1002"/>
                    </a:lnTo>
                    <a:lnTo>
                      <a:pt x="394" y="1008"/>
                    </a:lnTo>
                    <a:lnTo>
                      <a:pt x="399" y="1013"/>
                    </a:lnTo>
                    <a:lnTo>
                      <a:pt x="404" y="1017"/>
                    </a:lnTo>
                    <a:lnTo>
                      <a:pt x="411" y="1022"/>
                    </a:lnTo>
                    <a:lnTo>
                      <a:pt x="418" y="1026"/>
                    </a:lnTo>
                    <a:lnTo>
                      <a:pt x="424" y="1030"/>
                    </a:lnTo>
                    <a:lnTo>
                      <a:pt x="429" y="1035"/>
                    </a:lnTo>
                    <a:lnTo>
                      <a:pt x="435" y="1039"/>
                    </a:lnTo>
                    <a:lnTo>
                      <a:pt x="441" y="1042"/>
                    </a:lnTo>
                    <a:lnTo>
                      <a:pt x="446" y="1046"/>
                    </a:lnTo>
                    <a:lnTo>
                      <a:pt x="452" y="1051"/>
                    </a:lnTo>
                    <a:lnTo>
                      <a:pt x="460" y="1055"/>
                    </a:lnTo>
                    <a:lnTo>
                      <a:pt x="468" y="1060"/>
                    </a:lnTo>
                    <a:lnTo>
                      <a:pt x="464" y="1067"/>
                    </a:lnTo>
                    <a:lnTo>
                      <a:pt x="460" y="1072"/>
                    </a:lnTo>
                    <a:lnTo>
                      <a:pt x="458" y="1076"/>
                    </a:lnTo>
                    <a:lnTo>
                      <a:pt x="454" y="1078"/>
                    </a:lnTo>
                    <a:lnTo>
                      <a:pt x="451" y="1079"/>
                    </a:lnTo>
                    <a:lnTo>
                      <a:pt x="449" y="1080"/>
                    </a:lnTo>
                    <a:lnTo>
                      <a:pt x="445" y="1080"/>
                    </a:lnTo>
                    <a:lnTo>
                      <a:pt x="441" y="1079"/>
                    </a:lnTo>
                    <a:lnTo>
                      <a:pt x="436" y="1078"/>
                    </a:lnTo>
                    <a:lnTo>
                      <a:pt x="431" y="1077"/>
                    </a:lnTo>
                    <a:lnTo>
                      <a:pt x="419" y="1073"/>
                    </a:lnTo>
                    <a:lnTo>
                      <a:pt x="409" y="1068"/>
                    </a:lnTo>
                    <a:lnTo>
                      <a:pt x="397" y="1062"/>
                    </a:lnTo>
                    <a:lnTo>
                      <a:pt x="386" y="1055"/>
                    </a:lnTo>
                    <a:lnTo>
                      <a:pt x="374" y="1046"/>
                    </a:lnTo>
                    <a:lnTo>
                      <a:pt x="364" y="1036"/>
                    </a:lnTo>
                    <a:lnTo>
                      <a:pt x="353" y="1025"/>
                    </a:lnTo>
                    <a:lnTo>
                      <a:pt x="342" y="1014"/>
                    </a:lnTo>
                    <a:lnTo>
                      <a:pt x="333" y="1003"/>
                    </a:lnTo>
                    <a:lnTo>
                      <a:pt x="323" y="992"/>
                    </a:lnTo>
                    <a:lnTo>
                      <a:pt x="317" y="983"/>
                    </a:lnTo>
                    <a:lnTo>
                      <a:pt x="312" y="976"/>
                    </a:lnTo>
                    <a:lnTo>
                      <a:pt x="306" y="969"/>
                    </a:lnTo>
                    <a:lnTo>
                      <a:pt x="301" y="961"/>
                    </a:lnTo>
                    <a:lnTo>
                      <a:pt x="296" y="954"/>
                    </a:lnTo>
                    <a:lnTo>
                      <a:pt x="291" y="947"/>
                    </a:lnTo>
                    <a:lnTo>
                      <a:pt x="287" y="938"/>
                    </a:lnTo>
                    <a:lnTo>
                      <a:pt x="282" y="931"/>
                    </a:lnTo>
                    <a:lnTo>
                      <a:pt x="277" y="922"/>
                    </a:lnTo>
                    <a:lnTo>
                      <a:pt x="272" y="912"/>
                    </a:lnTo>
                    <a:lnTo>
                      <a:pt x="266" y="903"/>
                    </a:lnTo>
                    <a:lnTo>
                      <a:pt x="260" y="893"/>
                    </a:lnTo>
                    <a:lnTo>
                      <a:pt x="255" y="883"/>
                    </a:lnTo>
                    <a:lnTo>
                      <a:pt x="250" y="874"/>
                    </a:lnTo>
                    <a:lnTo>
                      <a:pt x="245" y="864"/>
                    </a:lnTo>
                    <a:lnTo>
                      <a:pt x="240" y="856"/>
                    </a:lnTo>
                    <a:lnTo>
                      <a:pt x="236" y="846"/>
                    </a:lnTo>
                    <a:lnTo>
                      <a:pt x="231" y="837"/>
                    </a:lnTo>
                    <a:lnTo>
                      <a:pt x="227" y="828"/>
                    </a:lnTo>
                    <a:lnTo>
                      <a:pt x="223" y="817"/>
                    </a:lnTo>
                    <a:lnTo>
                      <a:pt x="221" y="812"/>
                    </a:lnTo>
                    <a:lnTo>
                      <a:pt x="218" y="806"/>
                    </a:lnTo>
                    <a:lnTo>
                      <a:pt x="216" y="799"/>
                    </a:lnTo>
                    <a:lnTo>
                      <a:pt x="213" y="792"/>
                    </a:lnTo>
                    <a:lnTo>
                      <a:pt x="210" y="786"/>
                    </a:lnTo>
                    <a:lnTo>
                      <a:pt x="208" y="780"/>
                    </a:lnTo>
                    <a:lnTo>
                      <a:pt x="205" y="774"/>
                    </a:lnTo>
                    <a:lnTo>
                      <a:pt x="203" y="766"/>
                    </a:lnTo>
                    <a:lnTo>
                      <a:pt x="200" y="759"/>
                    </a:lnTo>
                    <a:lnTo>
                      <a:pt x="198" y="753"/>
                    </a:lnTo>
                    <a:lnTo>
                      <a:pt x="190" y="730"/>
                    </a:lnTo>
                    <a:lnTo>
                      <a:pt x="182" y="705"/>
                    </a:lnTo>
                    <a:lnTo>
                      <a:pt x="173" y="678"/>
                    </a:lnTo>
                    <a:lnTo>
                      <a:pt x="163" y="650"/>
                    </a:lnTo>
                    <a:lnTo>
                      <a:pt x="154" y="622"/>
                    </a:lnTo>
                    <a:lnTo>
                      <a:pt x="144" y="591"/>
                    </a:lnTo>
                    <a:lnTo>
                      <a:pt x="135" y="561"/>
                    </a:lnTo>
                    <a:lnTo>
                      <a:pt x="127" y="532"/>
                    </a:lnTo>
                    <a:lnTo>
                      <a:pt x="120" y="503"/>
                    </a:lnTo>
                    <a:lnTo>
                      <a:pt x="113" y="474"/>
                    </a:lnTo>
                    <a:lnTo>
                      <a:pt x="113" y="472"/>
                    </a:lnTo>
                    <a:lnTo>
                      <a:pt x="112" y="469"/>
                    </a:lnTo>
                    <a:lnTo>
                      <a:pt x="112" y="467"/>
                    </a:lnTo>
                    <a:lnTo>
                      <a:pt x="111" y="465"/>
                    </a:lnTo>
                    <a:lnTo>
                      <a:pt x="109" y="462"/>
                    </a:lnTo>
                    <a:lnTo>
                      <a:pt x="108" y="460"/>
                    </a:lnTo>
                    <a:lnTo>
                      <a:pt x="107" y="456"/>
                    </a:lnTo>
                    <a:lnTo>
                      <a:pt x="107" y="453"/>
                    </a:lnTo>
                    <a:lnTo>
                      <a:pt x="105" y="451"/>
                    </a:lnTo>
                    <a:lnTo>
                      <a:pt x="105" y="449"/>
                    </a:lnTo>
                    <a:lnTo>
                      <a:pt x="97" y="406"/>
                    </a:lnTo>
                    <a:lnTo>
                      <a:pt x="86" y="368"/>
                    </a:lnTo>
                    <a:lnTo>
                      <a:pt x="76" y="332"/>
                    </a:lnTo>
                    <a:lnTo>
                      <a:pt x="66" y="299"/>
                    </a:lnTo>
                    <a:lnTo>
                      <a:pt x="54" y="267"/>
                    </a:lnTo>
                    <a:lnTo>
                      <a:pt x="44" y="234"/>
                    </a:lnTo>
                    <a:lnTo>
                      <a:pt x="32" y="201"/>
                    </a:lnTo>
                    <a:lnTo>
                      <a:pt x="22" y="164"/>
                    </a:lnTo>
                    <a:lnTo>
                      <a:pt x="12" y="125"/>
                    </a:lnTo>
                    <a:lnTo>
                      <a:pt x="3" y="81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3" name="Freeform 20"/>
              <p:cNvSpPr>
                <a:spLocks/>
              </p:cNvSpPr>
              <p:nvPr/>
            </p:nvSpPr>
            <p:spPr bwMode="auto">
              <a:xfrm>
                <a:off x="2801" y="2643"/>
                <a:ext cx="91" cy="149"/>
              </a:xfrm>
              <a:custGeom>
                <a:avLst/>
                <a:gdLst>
                  <a:gd name="T0" fmla="*/ 0 w 274"/>
                  <a:gd name="T1" fmla="*/ 0 h 449"/>
                  <a:gd name="T2" fmla="*/ 0 w 274"/>
                  <a:gd name="T3" fmla="*/ 0 h 449"/>
                  <a:gd name="T4" fmla="*/ 0 w 274"/>
                  <a:gd name="T5" fmla="*/ 0 h 449"/>
                  <a:gd name="T6" fmla="*/ 0 w 274"/>
                  <a:gd name="T7" fmla="*/ 0 h 449"/>
                  <a:gd name="T8" fmla="*/ 0 w 274"/>
                  <a:gd name="T9" fmla="*/ 0 h 449"/>
                  <a:gd name="T10" fmla="*/ 0 w 274"/>
                  <a:gd name="T11" fmla="*/ 0 h 449"/>
                  <a:gd name="T12" fmla="*/ 0 w 274"/>
                  <a:gd name="T13" fmla="*/ 0 h 449"/>
                  <a:gd name="T14" fmla="*/ 0 w 274"/>
                  <a:gd name="T15" fmla="*/ 0 h 449"/>
                  <a:gd name="T16" fmla="*/ 0 w 274"/>
                  <a:gd name="T17" fmla="*/ 0 h 449"/>
                  <a:gd name="T18" fmla="*/ 0 w 274"/>
                  <a:gd name="T19" fmla="*/ 0 h 449"/>
                  <a:gd name="T20" fmla="*/ 0 w 274"/>
                  <a:gd name="T21" fmla="*/ 0 h 449"/>
                  <a:gd name="T22" fmla="*/ 0 w 274"/>
                  <a:gd name="T23" fmla="*/ 0 h 449"/>
                  <a:gd name="T24" fmla="*/ 0 w 274"/>
                  <a:gd name="T25" fmla="*/ 0 h 449"/>
                  <a:gd name="T26" fmla="*/ 0 w 274"/>
                  <a:gd name="T27" fmla="*/ 0 h 449"/>
                  <a:gd name="T28" fmla="*/ 0 w 274"/>
                  <a:gd name="T29" fmla="*/ 0 h 449"/>
                  <a:gd name="T30" fmla="*/ 0 w 274"/>
                  <a:gd name="T31" fmla="*/ 0 h 449"/>
                  <a:gd name="T32" fmla="*/ 0 w 274"/>
                  <a:gd name="T33" fmla="*/ 0 h 449"/>
                  <a:gd name="T34" fmla="*/ 0 w 274"/>
                  <a:gd name="T35" fmla="*/ 0 h 449"/>
                  <a:gd name="T36" fmla="*/ 0 w 274"/>
                  <a:gd name="T37" fmla="*/ 0 h 449"/>
                  <a:gd name="T38" fmla="*/ 0 w 274"/>
                  <a:gd name="T39" fmla="*/ 0 h 449"/>
                  <a:gd name="T40" fmla="*/ 0 w 274"/>
                  <a:gd name="T41" fmla="*/ 0 h 449"/>
                  <a:gd name="T42" fmla="*/ 0 w 274"/>
                  <a:gd name="T43" fmla="*/ 0 h 449"/>
                  <a:gd name="T44" fmla="*/ 0 w 274"/>
                  <a:gd name="T45" fmla="*/ 0 h 449"/>
                  <a:gd name="T46" fmla="*/ 0 w 274"/>
                  <a:gd name="T47" fmla="*/ 0 h 449"/>
                  <a:gd name="T48" fmla="*/ 0 w 274"/>
                  <a:gd name="T49" fmla="*/ 0 h 449"/>
                  <a:gd name="T50" fmla="*/ 0 w 274"/>
                  <a:gd name="T51" fmla="*/ 0 h 449"/>
                  <a:gd name="T52" fmla="*/ 0 w 274"/>
                  <a:gd name="T53" fmla="*/ 0 h 449"/>
                  <a:gd name="T54" fmla="*/ 0 w 274"/>
                  <a:gd name="T55" fmla="*/ 0 h 449"/>
                  <a:gd name="T56" fmla="*/ 0 w 274"/>
                  <a:gd name="T57" fmla="*/ 0 h 449"/>
                  <a:gd name="T58" fmla="*/ 0 w 274"/>
                  <a:gd name="T59" fmla="*/ 0 h 449"/>
                  <a:gd name="T60" fmla="*/ 0 w 274"/>
                  <a:gd name="T61" fmla="*/ 0 h 449"/>
                  <a:gd name="T62" fmla="*/ 0 w 274"/>
                  <a:gd name="T63" fmla="*/ 0 h 449"/>
                  <a:gd name="T64" fmla="*/ 0 w 274"/>
                  <a:gd name="T65" fmla="*/ 0 h 449"/>
                  <a:gd name="T66" fmla="*/ 0 w 274"/>
                  <a:gd name="T67" fmla="*/ 0 h 449"/>
                  <a:gd name="T68" fmla="*/ 0 w 274"/>
                  <a:gd name="T69" fmla="*/ 0 h 449"/>
                  <a:gd name="T70" fmla="*/ 0 w 274"/>
                  <a:gd name="T71" fmla="*/ 0 h 449"/>
                  <a:gd name="T72" fmla="*/ 0 w 274"/>
                  <a:gd name="T73" fmla="*/ 0 h 449"/>
                  <a:gd name="T74" fmla="*/ 0 w 274"/>
                  <a:gd name="T75" fmla="*/ 0 h 449"/>
                  <a:gd name="T76" fmla="*/ 0 w 274"/>
                  <a:gd name="T77" fmla="*/ 0 h 449"/>
                  <a:gd name="T78" fmla="*/ 0 w 274"/>
                  <a:gd name="T79" fmla="*/ 0 h 449"/>
                  <a:gd name="T80" fmla="*/ 0 w 274"/>
                  <a:gd name="T81" fmla="*/ 0 h 449"/>
                  <a:gd name="T82" fmla="*/ 0 w 274"/>
                  <a:gd name="T83" fmla="*/ 0 h 449"/>
                  <a:gd name="T84" fmla="*/ 0 w 274"/>
                  <a:gd name="T85" fmla="*/ 0 h 449"/>
                  <a:gd name="T86" fmla="*/ 0 w 274"/>
                  <a:gd name="T87" fmla="*/ 0 h 449"/>
                  <a:gd name="T88" fmla="*/ 0 w 274"/>
                  <a:gd name="T89" fmla="*/ 0 h 4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74" h="449">
                    <a:moveTo>
                      <a:pt x="90" y="448"/>
                    </a:moveTo>
                    <a:lnTo>
                      <a:pt x="91" y="439"/>
                    </a:lnTo>
                    <a:lnTo>
                      <a:pt x="94" y="432"/>
                    </a:lnTo>
                    <a:lnTo>
                      <a:pt x="95" y="426"/>
                    </a:lnTo>
                    <a:lnTo>
                      <a:pt x="97" y="421"/>
                    </a:lnTo>
                    <a:lnTo>
                      <a:pt x="99" y="417"/>
                    </a:lnTo>
                    <a:lnTo>
                      <a:pt x="101" y="412"/>
                    </a:lnTo>
                    <a:lnTo>
                      <a:pt x="104" y="407"/>
                    </a:lnTo>
                    <a:lnTo>
                      <a:pt x="106" y="402"/>
                    </a:lnTo>
                    <a:lnTo>
                      <a:pt x="109" y="395"/>
                    </a:lnTo>
                    <a:lnTo>
                      <a:pt x="112" y="387"/>
                    </a:lnTo>
                    <a:lnTo>
                      <a:pt x="115" y="379"/>
                    </a:lnTo>
                    <a:lnTo>
                      <a:pt x="118" y="370"/>
                    </a:lnTo>
                    <a:lnTo>
                      <a:pt x="122" y="363"/>
                    </a:lnTo>
                    <a:lnTo>
                      <a:pt x="124" y="354"/>
                    </a:lnTo>
                    <a:lnTo>
                      <a:pt x="128" y="346"/>
                    </a:lnTo>
                    <a:lnTo>
                      <a:pt x="131" y="338"/>
                    </a:lnTo>
                    <a:lnTo>
                      <a:pt x="133" y="330"/>
                    </a:lnTo>
                    <a:lnTo>
                      <a:pt x="137" y="321"/>
                    </a:lnTo>
                    <a:lnTo>
                      <a:pt x="140" y="314"/>
                    </a:lnTo>
                    <a:lnTo>
                      <a:pt x="142" y="305"/>
                    </a:lnTo>
                    <a:lnTo>
                      <a:pt x="153" y="278"/>
                    </a:lnTo>
                    <a:lnTo>
                      <a:pt x="161" y="251"/>
                    </a:lnTo>
                    <a:lnTo>
                      <a:pt x="170" y="227"/>
                    </a:lnTo>
                    <a:lnTo>
                      <a:pt x="178" y="203"/>
                    </a:lnTo>
                    <a:lnTo>
                      <a:pt x="187" y="181"/>
                    </a:lnTo>
                    <a:lnTo>
                      <a:pt x="195" y="161"/>
                    </a:lnTo>
                    <a:lnTo>
                      <a:pt x="202" y="143"/>
                    </a:lnTo>
                    <a:lnTo>
                      <a:pt x="210" y="127"/>
                    </a:lnTo>
                    <a:lnTo>
                      <a:pt x="218" y="113"/>
                    </a:lnTo>
                    <a:lnTo>
                      <a:pt x="225" y="102"/>
                    </a:lnTo>
                    <a:lnTo>
                      <a:pt x="228" y="98"/>
                    </a:lnTo>
                    <a:lnTo>
                      <a:pt x="231" y="94"/>
                    </a:lnTo>
                    <a:lnTo>
                      <a:pt x="236" y="88"/>
                    </a:lnTo>
                    <a:lnTo>
                      <a:pt x="240" y="83"/>
                    </a:lnTo>
                    <a:lnTo>
                      <a:pt x="245" y="77"/>
                    </a:lnTo>
                    <a:lnTo>
                      <a:pt x="250" y="71"/>
                    </a:lnTo>
                    <a:lnTo>
                      <a:pt x="256" y="65"/>
                    </a:lnTo>
                    <a:lnTo>
                      <a:pt x="261" y="60"/>
                    </a:lnTo>
                    <a:lnTo>
                      <a:pt x="268" y="55"/>
                    </a:lnTo>
                    <a:lnTo>
                      <a:pt x="274" y="50"/>
                    </a:lnTo>
                    <a:lnTo>
                      <a:pt x="223" y="0"/>
                    </a:lnTo>
                    <a:lnTo>
                      <a:pt x="219" y="2"/>
                    </a:lnTo>
                    <a:lnTo>
                      <a:pt x="215" y="7"/>
                    </a:lnTo>
                    <a:lnTo>
                      <a:pt x="210" y="11"/>
                    </a:lnTo>
                    <a:lnTo>
                      <a:pt x="205" y="16"/>
                    </a:lnTo>
                    <a:lnTo>
                      <a:pt x="200" y="21"/>
                    </a:lnTo>
                    <a:lnTo>
                      <a:pt x="196" y="26"/>
                    </a:lnTo>
                    <a:lnTo>
                      <a:pt x="192" y="29"/>
                    </a:lnTo>
                    <a:lnTo>
                      <a:pt x="188" y="34"/>
                    </a:lnTo>
                    <a:lnTo>
                      <a:pt x="185" y="38"/>
                    </a:lnTo>
                    <a:lnTo>
                      <a:pt x="182" y="40"/>
                    </a:lnTo>
                    <a:lnTo>
                      <a:pt x="174" y="53"/>
                    </a:lnTo>
                    <a:lnTo>
                      <a:pt x="164" y="65"/>
                    </a:lnTo>
                    <a:lnTo>
                      <a:pt x="153" y="81"/>
                    </a:lnTo>
                    <a:lnTo>
                      <a:pt x="141" y="98"/>
                    </a:lnTo>
                    <a:lnTo>
                      <a:pt x="129" y="116"/>
                    </a:lnTo>
                    <a:lnTo>
                      <a:pt x="117" y="137"/>
                    </a:lnTo>
                    <a:lnTo>
                      <a:pt x="104" y="158"/>
                    </a:lnTo>
                    <a:lnTo>
                      <a:pt x="92" y="183"/>
                    </a:lnTo>
                    <a:lnTo>
                      <a:pt x="81" y="207"/>
                    </a:lnTo>
                    <a:lnTo>
                      <a:pt x="72" y="233"/>
                    </a:lnTo>
                    <a:lnTo>
                      <a:pt x="68" y="244"/>
                    </a:lnTo>
                    <a:lnTo>
                      <a:pt x="64" y="255"/>
                    </a:lnTo>
                    <a:lnTo>
                      <a:pt x="59" y="267"/>
                    </a:lnTo>
                    <a:lnTo>
                      <a:pt x="55" y="280"/>
                    </a:lnTo>
                    <a:lnTo>
                      <a:pt x="50" y="292"/>
                    </a:lnTo>
                    <a:lnTo>
                      <a:pt x="46" y="304"/>
                    </a:lnTo>
                    <a:lnTo>
                      <a:pt x="42" y="316"/>
                    </a:lnTo>
                    <a:lnTo>
                      <a:pt x="39" y="327"/>
                    </a:lnTo>
                    <a:lnTo>
                      <a:pt x="35" y="337"/>
                    </a:lnTo>
                    <a:lnTo>
                      <a:pt x="32" y="345"/>
                    </a:lnTo>
                    <a:lnTo>
                      <a:pt x="30" y="354"/>
                    </a:lnTo>
                    <a:lnTo>
                      <a:pt x="26" y="364"/>
                    </a:lnTo>
                    <a:lnTo>
                      <a:pt x="22" y="375"/>
                    </a:lnTo>
                    <a:lnTo>
                      <a:pt x="19" y="385"/>
                    </a:lnTo>
                    <a:lnTo>
                      <a:pt x="16" y="396"/>
                    </a:lnTo>
                    <a:lnTo>
                      <a:pt x="12" y="407"/>
                    </a:lnTo>
                    <a:lnTo>
                      <a:pt x="8" y="418"/>
                    </a:lnTo>
                    <a:lnTo>
                      <a:pt x="5" y="428"/>
                    </a:lnTo>
                    <a:lnTo>
                      <a:pt x="3" y="439"/>
                    </a:lnTo>
                    <a:lnTo>
                      <a:pt x="0" y="449"/>
                    </a:lnTo>
                    <a:lnTo>
                      <a:pt x="90" y="448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4" name="Freeform 21"/>
              <p:cNvSpPr>
                <a:spLocks/>
              </p:cNvSpPr>
              <p:nvPr/>
            </p:nvSpPr>
            <p:spPr bwMode="auto">
              <a:xfrm>
                <a:off x="2801" y="2643"/>
                <a:ext cx="91" cy="149"/>
              </a:xfrm>
              <a:custGeom>
                <a:avLst/>
                <a:gdLst>
                  <a:gd name="T0" fmla="*/ 0 w 274"/>
                  <a:gd name="T1" fmla="*/ 0 h 449"/>
                  <a:gd name="T2" fmla="*/ 0 w 274"/>
                  <a:gd name="T3" fmla="*/ 0 h 449"/>
                  <a:gd name="T4" fmla="*/ 0 w 274"/>
                  <a:gd name="T5" fmla="*/ 0 h 449"/>
                  <a:gd name="T6" fmla="*/ 0 w 274"/>
                  <a:gd name="T7" fmla="*/ 0 h 449"/>
                  <a:gd name="T8" fmla="*/ 0 w 274"/>
                  <a:gd name="T9" fmla="*/ 0 h 449"/>
                  <a:gd name="T10" fmla="*/ 0 w 274"/>
                  <a:gd name="T11" fmla="*/ 0 h 449"/>
                  <a:gd name="T12" fmla="*/ 0 w 274"/>
                  <a:gd name="T13" fmla="*/ 0 h 449"/>
                  <a:gd name="T14" fmla="*/ 0 w 274"/>
                  <a:gd name="T15" fmla="*/ 0 h 449"/>
                  <a:gd name="T16" fmla="*/ 0 w 274"/>
                  <a:gd name="T17" fmla="*/ 0 h 449"/>
                  <a:gd name="T18" fmla="*/ 0 w 274"/>
                  <a:gd name="T19" fmla="*/ 0 h 449"/>
                  <a:gd name="T20" fmla="*/ 0 w 274"/>
                  <a:gd name="T21" fmla="*/ 0 h 449"/>
                  <a:gd name="T22" fmla="*/ 0 w 274"/>
                  <a:gd name="T23" fmla="*/ 0 h 449"/>
                  <a:gd name="T24" fmla="*/ 0 w 274"/>
                  <a:gd name="T25" fmla="*/ 0 h 449"/>
                  <a:gd name="T26" fmla="*/ 0 w 274"/>
                  <a:gd name="T27" fmla="*/ 0 h 449"/>
                  <a:gd name="T28" fmla="*/ 0 w 274"/>
                  <a:gd name="T29" fmla="*/ 0 h 449"/>
                  <a:gd name="T30" fmla="*/ 0 w 274"/>
                  <a:gd name="T31" fmla="*/ 0 h 449"/>
                  <a:gd name="T32" fmla="*/ 0 w 274"/>
                  <a:gd name="T33" fmla="*/ 0 h 449"/>
                  <a:gd name="T34" fmla="*/ 0 w 274"/>
                  <a:gd name="T35" fmla="*/ 0 h 449"/>
                  <a:gd name="T36" fmla="*/ 0 w 274"/>
                  <a:gd name="T37" fmla="*/ 0 h 449"/>
                  <a:gd name="T38" fmla="*/ 0 w 274"/>
                  <a:gd name="T39" fmla="*/ 0 h 449"/>
                  <a:gd name="T40" fmla="*/ 0 w 274"/>
                  <a:gd name="T41" fmla="*/ 0 h 449"/>
                  <a:gd name="T42" fmla="*/ 0 w 274"/>
                  <a:gd name="T43" fmla="*/ 0 h 449"/>
                  <a:gd name="T44" fmla="*/ 0 w 274"/>
                  <a:gd name="T45" fmla="*/ 0 h 449"/>
                  <a:gd name="T46" fmla="*/ 0 w 274"/>
                  <a:gd name="T47" fmla="*/ 0 h 449"/>
                  <a:gd name="T48" fmla="*/ 0 w 274"/>
                  <a:gd name="T49" fmla="*/ 0 h 449"/>
                  <a:gd name="T50" fmla="*/ 0 w 274"/>
                  <a:gd name="T51" fmla="*/ 0 h 449"/>
                  <a:gd name="T52" fmla="*/ 0 w 274"/>
                  <a:gd name="T53" fmla="*/ 0 h 449"/>
                  <a:gd name="T54" fmla="*/ 0 w 274"/>
                  <a:gd name="T55" fmla="*/ 0 h 449"/>
                  <a:gd name="T56" fmla="*/ 0 w 274"/>
                  <a:gd name="T57" fmla="*/ 0 h 449"/>
                  <a:gd name="T58" fmla="*/ 0 w 274"/>
                  <a:gd name="T59" fmla="*/ 0 h 449"/>
                  <a:gd name="T60" fmla="*/ 0 w 274"/>
                  <a:gd name="T61" fmla="*/ 0 h 449"/>
                  <a:gd name="T62" fmla="*/ 0 w 274"/>
                  <a:gd name="T63" fmla="*/ 0 h 449"/>
                  <a:gd name="T64" fmla="*/ 0 w 274"/>
                  <a:gd name="T65" fmla="*/ 0 h 449"/>
                  <a:gd name="T66" fmla="*/ 0 w 274"/>
                  <a:gd name="T67" fmla="*/ 0 h 449"/>
                  <a:gd name="T68" fmla="*/ 0 w 274"/>
                  <a:gd name="T69" fmla="*/ 0 h 449"/>
                  <a:gd name="T70" fmla="*/ 0 w 274"/>
                  <a:gd name="T71" fmla="*/ 0 h 449"/>
                  <a:gd name="T72" fmla="*/ 0 w 274"/>
                  <a:gd name="T73" fmla="*/ 0 h 449"/>
                  <a:gd name="T74" fmla="*/ 0 w 274"/>
                  <a:gd name="T75" fmla="*/ 0 h 449"/>
                  <a:gd name="T76" fmla="*/ 0 w 274"/>
                  <a:gd name="T77" fmla="*/ 0 h 449"/>
                  <a:gd name="T78" fmla="*/ 0 w 274"/>
                  <a:gd name="T79" fmla="*/ 0 h 449"/>
                  <a:gd name="T80" fmla="*/ 0 w 274"/>
                  <a:gd name="T81" fmla="*/ 0 h 449"/>
                  <a:gd name="T82" fmla="*/ 0 w 274"/>
                  <a:gd name="T83" fmla="*/ 0 h 449"/>
                  <a:gd name="T84" fmla="*/ 0 w 274"/>
                  <a:gd name="T85" fmla="*/ 0 h 449"/>
                  <a:gd name="T86" fmla="*/ 0 w 274"/>
                  <a:gd name="T87" fmla="*/ 0 h 449"/>
                  <a:gd name="T88" fmla="*/ 0 w 274"/>
                  <a:gd name="T89" fmla="*/ 0 h 4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74" h="449">
                    <a:moveTo>
                      <a:pt x="90" y="448"/>
                    </a:moveTo>
                    <a:lnTo>
                      <a:pt x="91" y="439"/>
                    </a:lnTo>
                    <a:lnTo>
                      <a:pt x="94" y="432"/>
                    </a:lnTo>
                    <a:lnTo>
                      <a:pt x="95" y="426"/>
                    </a:lnTo>
                    <a:lnTo>
                      <a:pt x="97" y="421"/>
                    </a:lnTo>
                    <a:lnTo>
                      <a:pt x="99" y="417"/>
                    </a:lnTo>
                    <a:lnTo>
                      <a:pt x="101" y="412"/>
                    </a:lnTo>
                    <a:lnTo>
                      <a:pt x="104" y="407"/>
                    </a:lnTo>
                    <a:lnTo>
                      <a:pt x="106" y="402"/>
                    </a:lnTo>
                    <a:lnTo>
                      <a:pt x="109" y="395"/>
                    </a:lnTo>
                    <a:lnTo>
                      <a:pt x="112" y="387"/>
                    </a:lnTo>
                    <a:lnTo>
                      <a:pt x="115" y="379"/>
                    </a:lnTo>
                    <a:lnTo>
                      <a:pt x="118" y="370"/>
                    </a:lnTo>
                    <a:lnTo>
                      <a:pt x="122" y="363"/>
                    </a:lnTo>
                    <a:lnTo>
                      <a:pt x="124" y="354"/>
                    </a:lnTo>
                    <a:lnTo>
                      <a:pt x="128" y="346"/>
                    </a:lnTo>
                    <a:lnTo>
                      <a:pt x="131" y="338"/>
                    </a:lnTo>
                    <a:lnTo>
                      <a:pt x="133" y="330"/>
                    </a:lnTo>
                    <a:lnTo>
                      <a:pt x="137" y="321"/>
                    </a:lnTo>
                    <a:lnTo>
                      <a:pt x="140" y="314"/>
                    </a:lnTo>
                    <a:lnTo>
                      <a:pt x="142" y="305"/>
                    </a:lnTo>
                    <a:lnTo>
                      <a:pt x="153" y="278"/>
                    </a:lnTo>
                    <a:lnTo>
                      <a:pt x="161" y="251"/>
                    </a:lnTo>
                    <a:lnTo>
                      <a:pt x="170" y="227"/>
                    </a:lnTo>
                    <a:lnTo>
                      <a:pt x="178" y="203"/>
                    </a:lnTo>
                    <a:lnTo>
                      <a:pt x="187" y="181"/>
                    </a:lnTo>
                    <a:lnTo>
                      <a:pt x="195" y="161"/>
                    </a:lnTo>
                    <a:lnTo>
                      <a:pt x="202" y="143"/>
                    </a:lnTo>
                    <a:lnTo>
                      <a:pt x="210" y="127"/>
                    </a:lnTo>
                    <a:lnTo>
                      <a:pt x="218" y="113"/>
                    </a:lnTo>
                    <a:lnTo>
                      <a:pt x="225" y="102"/>
                    </a:lnTo>
                    <a:lnTo>
                      <a:pt x="228" y="98"/>
                    </a:lnTo>
                    <a:lnTo>
                      <a:pt x="231" y="94"/>
                    </a:lnTo>
                    <a:lnTo>
                      <a:pt x="236" y="88"/>
                    </a:lnTo>
                    <a:lnTo>
                      <a:pt x="240" y="83"/>
                    </a:lnTo>
                    <a:lnTo>
                      <a:pt x="245" y="77"/>
                    </a:lnTo>
                    <a:lnTo>
                      <a:pt x="250" y="71"/>
                    </a:lnTo>
                    <a:lnTo>
                      <a:pt x="256" y="65"/>
                    </a:lnTo>
                    <a:lnTo>
                      <a:pt x="261" y="60"/>
                    </a:lnTo>
                    <a:lnTo>
                      <a:pt x="268" y="55"/>
                    </a:lnTo>
                    <a:lnTo>
                      <a:pt x="274" y="50"/>
                    </a:lnTo>
                    <a:lnTo>
                      <a:pt x="223" y="0"/>
                    </a:lnTo>
                    <a:lnTo>
                      <a:pt x="219" y="2"/>
                    </a:lnTo>
                    <a:lnTo>
                      <a:pt x="215" y="7"/>
                    </a:lnTo>
                    <a:lnTo>
                      <a:pt x="210" y="11"/>
                    </a:lnTo>
                    <a:lnTo>
                      <a:pt x="205" y="16"/>
                    </a:lnTo>
                    <a:lnTo>
                      <a:pt x="200" y="21"/>
                    </a:lnTo>
                    <a:lnTo>
                      <a:pt x="196" y="26"/>
                    </a:lnTo>
                    <a:lnTo>
                      <a:pt x="192" y="29"/>
                    </a:lnTo>
                    <a:lnTo>
                      <a:pt x="188" y="34"/>
                    </a:lnTo>
                    <a:lnTo>
                      <a:pt x="185" y="38"/>
                    </a:lnTo>
                    <a:lnTo>
                      <a:pt x="182" y="40"/>
                    </a:lnTo>
                    <a:lnTo>
                      <a:pt x="174" y="53"/>
                    </a:lnTo>
                    <a:lnTo>
                      <a:pt x="164" y="65"/>
                    </a:lnTo>
                    <a:lnTo>
                      <a:pt x="153" y="81"/>
                    </a:lnTo>
                    <a:lnTo>
                      <a:pt x="141" y="98"/>
                    </a:lnTo>
                    <a:lnTo>
                      <a:pt x="129" y="116"/>
                    </a:lnTo>
                    <a:lnTo>
                      <a:pt x="117" y="137"/>
                    </a:lnTo>
                    <a:lnTo>
                      <a:pt x="104" y="158"/>
                    </a:lnTo>
                    <a:lnTo>
                      <a:pt x="92" y="183"/>
                    </a:lnTo>
                    <a:lnTo>
                      <a:pt x="81" y="207"/>
                    </a:lnTo>
                    <a:lnTo>
                      <a:pt x="72" y="233"/>
                    </a:lnTo>
                    <a:lnTo>
                      <a:pt x="68" y="244"/>
                    </a:lnTo>
                    <a:lnTo>
                      <a:pt x="64" y="255"/>
                    </a:lnTo>
                    <a:lnTo>
                      <a:pt x="59" y="267"/>
                    </a:lnTo>
                    <a:lnTo>
                      <a:pt x="55" y="280"/>
                    </a:lnTo>
                    <a:lnTo>
                      <a:pt x="50" y="292"/>
                    </a:lnTo>
                    <a:lnTo>
                      <a:pt x="46" y="304"/>
                    </a:lnTo>
                    <a:lnTo>
                      <a:pt x="42" y="316"/>
                    </a:lnTo>
                    <a:lnTo>
                      <a:pt x="39" y="327"/>
                    </a:lnTo>
                    <a:lnTo>
                      <a:pt x="35" y="337"/>
                    </a:lnTo>
                    <a:lnTo>
                      <a:pt x="32" y="345"/>
                    </a:lnTo>
                    <a:lnTo>
                      <a:pt x="30" y="354"/>
                    </a:lnTo>
                    <a:lnTo>
                      <a:pt x="26" y="364"/>
                    </a:lnTo>
                    <a:lnTo>
                      <a:pt x="22" y="375"/>
                    </a:lnTo>
                    <a:lnTo>
                      <a:pt x="19" y="385"/>
                    </a:lnTo>
                    <a:lnTo>
                      <a:pt x="16" y="396"/>
                    </a:lnTo>
                    <a:lnTo>
                      <a:pt x="12" y="407"/>
                    </a:lnTo>
                    <a:lnTo>
                      <a:pt x="8" y="418"/>
                    </a:lnTo>
                    <a:lnTo>
                      <a:pt x="5" y="428"/>
                    </a:lnTo>
                    <a:lnTo>
                      <a:pt x="3" y="439"/>
                    </a:lnTo>
                    <a:lnTo>
                      <a:pt x="0" y="449"/>
                    </a:lnTo>
                    <a:lnTo>
                      <a:pt x="90" y="448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5" name="Freeform 22"/>
              <p:cNvSpPr>
                <a:spLocks/>
              </p:cNvSpPr>
              <p:nvPr/>
            </p:nvSpPr>
            <p:spPr bwMode="auto">
              <a:xfrm>
                <a:off x="2891" y="2707"/>
                <a:ext cx="141" cy="291"/>
              </a:xfrm>
              <a:custGeom>
                <a:avLst/>
                <a:gdLst>
                  <a:gd name="T0" fmla="*/ 0 w 424"/>
                  <a:gd name="T1" fmla="*/ 0 h 874"/>
                  <a:gd name="T2" fmla="*/ 0 w 424"/>
                  <a:gd name="T3" fmla="*/ 0 h 874"/>
                  <a:gd name="T4" fmla="*/ 0 w 424"/>
                  <a:gd name="T5" fmla="*/ 0 h 874"/>
                  <a:gd name="T6" fmla="*/ 0 w 424"/>
                  <a:gd name="T7" fmla="*/ 0 h 874"/>
                  <a:gd name="T8" fmla="*/ 0 w 424"/>
                  <a:gd name="T9" fmla="*/ 0 h 874"/>
                  <a:gd name="T10" fmla="*/ 0 w 424"/>
                  <a:gd name="T11" fmla="*/ 0 h 874"/>
                  <a:gd name="T12" fmla="*/ 0 w 424"/>
                  <a:gd name="T13" fmla="*/ 0 h 874"/>
                  <a:gd name="T14" fmla="*/ 0 w 424"/>
                  <a:gd name="T15" fmla="*/ 0 h 874"/>
                  <a:gd name="T16" fmla="*/ 0 w 424"/>
                  <a:gd name="T17" fmla="*/ 0 h 874"/>
                  <a:gd name="T18" fmla="*/ 0 w 424"/>
                  <a:gd name="T19" fmla="*/ 0 h 874"/>
                  <a:gd name="T20" fmla="*/ 0 w 424"/>
                  <a:gd name="T21" fmla="*/ 0 h 874"/>
                  <a:gd name="T22" fmla="*/ 0 w 424"/>
                  <a:gd name="T23" fmla="*/ 0 h 874"/>
                  <a:gd name="T24" fmla="*/ 0 w 424"/>
                  <a:gd name="T25" fmla="*/ 0 h 874"/>
                  <a:gd name="T26" fmla="*/ 0 w 424"/>
                  <a:gd name="T27" fmla="*/ 0 h 874"/>
                  <a:gd name="T28" fmla="*/ 0 w 424"/>
                  <a:gd name="T29" fmla="*/ 0 h 874"/>
                  <a:gd name="T30" fmla="*/ 0 w 424"/>
                  <a:gd name="T31" fmla="*/ 0 h 874"/>
                  <a:gd name="T32" fmla="*/ 0 w 424"/>
                  <a:gd name="T33" fmla="*/ 0 h 874"/>
                  <a:gd name="T34" fmla="*/ 0 w 424"/>
                  <a:gd name="T35" fmla="*/ 0 h 874"/>
                  <a:gd name="T36" fmla="*/ 0 w 424"/>
                  <a:gd name="T37" fmla="*/ 0 h 874"/>
                  <a:gd name="T38" fmla="*/ 0 w 424"/>
                  <a:gd name="T39" fmla="*/ 0 h 874"/>
                  <a:gd name="T40" fmla="*/ 0 w 424"/>
                  <a:gd name="T41" fmla="*/ 0 h 874"/>
                  <a:gd name="T42" fmla="*/ 0 w 424"/>
                  <a:gd name="T43" fmla="*/ 0 h 874"/>
                  <a:gd name="T44" fmla="*/ 0 w 424"/>
                  <a:gd name="T45" fmla="*/ 0 h 874"/>
                  <a:gd name="T46" fmla="*/ 0 w 424"/>
                  <a:gd name="T47" fmla="*/ 0 h 874"/>
                  <a:gd name="T48" fmla="*/ 0 w 424"/>
                  <a:gd name="T49" fmla="*/ 0 h 874"/>
                  <a:gd name="T50" fmla="*/ 0 w 424"/>
                  <a:gd name="T51" fmla="*/ 0 h 874"/>
                  <a:gd name="T52" fmla="*/ 0 w 424"/>
                  <a:gd name="T53" fmla="*/ 0 h 874"/>
                  <a:gd name="T54" fmla="*/ 0 w 424"/>
                  <a:gd name="T55" fmla="*/ 0 h 874"/>
                  <a:gd name="T56" fmla="*/ 0 w 424"/>
                  <a:gd name="T57" fmla="*/ 0 h 874"/>
                  <a:gd name="T58" fmla="*/ 0 w 424"/>
                  <a:gd name="T59" fmla="*/ 0 h 874"/>
                  <a:gd name="T60" fmla="*/ 0 w 424"/>
                  <a:gd name="T61" fmla="*/ 0 h 874"/>
                  <a:gd name="T62" fmla="*/ 0 w 424"/>
                  <a:gd name="T63" fmla="*/ 0 h 874"/>
                  <a:gd name="T64" fmla="*/ 0 w 424"/>
                  <a:gd name="T65" fmla="*/ 0 h 874"/>
                  <a:gd name="T66" fmla="*/ 0 w 424"/>
                  <a:gd name="T67" fmla="*/ 0 h 874"/>
                  <a:gd name="T68" fmla="*/ 0 w 424"/>
                  <a:gd name="T69" fmla="*/ 0 h 874"/>
                  <a:gd name="T70" fmla="*/ 0 w 424"/>
                  <a:gd name="T71" fmla="*/ 0 h 874"/>
                  <a:gd name="T72" fmla="*/ 0 w 424"/>
                  <a:gd name="T73" fmla="*/ 0 h 874"/>
                  <a:gd name="T74" fmla="*/ 0 w 424"/>
                  <a:gd name="T75" fmla="*/ 0 h 874"/>
                  <a:gd name="T76" fmla="*/ 0 w 424"/>
                  <a:gd name="T77" fmla="*/ 0 h 874"/>
                  <a:gd name="T78" fmla="*/ 0 w 424"/>
                  <a:gd name="T79" fmla="*/ 0 h 874"/>
                  <a:gd name="T80" fmla="*/ 0 w 424"/>
                  <a:gd name="T81" fmla="*/ 0 h 874"/>
                  <a:gd name="T82" fmla="*/ 0 w 424"/>
                  <a:gd name="T83" fmla="*/ 0 h 874"/>
                  <a:gd name="T84" fmla="*/ 0 w 424"/>
                  <a:gd name="T85" fmla="*/ 0 h 874"/>
                  <a:gd name="T86" fmla="*/ 0 w 424"/>
                  <a:gd name="T87" fmla="*/ 0 h 874"/>
                  <a:gd name="T88" fmla="*/ 0 w 424"/>
                  <a:gd name="T89" fmla="*/ 0 h 874"/>
                  <a:gd name="T90" fmla="*/ 0 w 424"/>
                  <a:gd name="T91" fmla="*/ 0 h 874"/>
                  <a:gd name="T92" fmla="*/ 0 w 424"/>
                  <a:gd name="T93" fmla="*/ 0 h 87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24" h="874">
                    <a:moveTo>
                      <a:pt x="7" y="863"/>
                    </a:moveTo>
                    <a:lnTo>
                      <a:pt x="4" y="860"/>
                    </a:lnTo>
                    <a:lnTo>
                      <a:pt x="3" y="857"/>
                    </a:lnTo>
                    <a:lnTo>
                      <a:pt x="2" y="853"/>
                    </a:lnTo>
                    <a:lnTo>
                      <a:pt x="0" y="849"/>
                    </a:lnTo>
                    <a:lnTo>
                      <a:pt x="0" y="844"/>
                    </a:lnTo>
                    <a:lnTo>
                      <a:pt x="0" y="840"/>
                    </a:lnTo>
                    <a:lnTo>
                      <a:pt x="0" y="836"/>
                    </a:lnTo>
                    <a:lnTo>
                      <a:pt x="0" y="831"/>
                    </a:lnTo>
                    <a:lnTo>
                      <a:pt x="2" y="827"/>
                    </a:lnTo>
                    <a:lnTo>
                      <a:pt x="3" y="822"/>
                    </a:lnTo>
                    <a:lnTo>
                      <a:pt x="9" y="805"/>
                    </a:lnTo>
                    <a:lnTo>
                      <a:pt x="16" y="789"/>
                    </a:lnTo>
                    <a:lnTo>
                      <a:pt x="19" y="773"/>
                    </a:lnTo>
                    <a:lnTo>
                      <a:pt x="23" y="759"/>
                    </a:lnTo>
                    <a:lnTo>
                      <a:pt x="26" y="743"/>
                    </a:lnTo>
                    <a:lnTo>
                      <a:pt x="27" y="728"/>
                    </a:lnTo>
                    <a:lnTo>
                      <a:pt x="30" y="713"/>
                    </a:lnTo>
                    <a:lnTo>
                      <a:pt x="32" y="697"/>
                    </a:lnTo>
                    <a:lnTo>
                      <a:pt x="35" y="680"/>
                    </a:lnTo>
                    <a:lnTo>
                      <a:pt x="37" y="662"/>
                    </a:lnTo>
                    <a:lnTo>
                      <a:pt x="40" y="653"/>
                    </a:lnTo>
                    <a:lnTo>
                      <a:pt x="46" y="636"/>
                    </a:lnTo>
                    <a:lnTo>
                      <a:pt x="55" y="614"/>
                    </a:lnTo>
                    <a:lnTo>
                      <a:pt x="67" y="587"/>
                    </a:lnTo>
                    <a:lnTo>
                      <a:pt x="78" y="557"/>
                    </a:lnTo>
                    <a:lnTo>
                      <a:pt x="90" y="529"/>
                    </a:lnTo>
                    <a:lnTo>
                      <a:pt x="101" y="502"/>
                    </a:lnTo>
                    <a:lnTo>
                      <a:pt x="110" y="480"/>
                    </a:lnTo>
                    <a:lnTo>
                      <a:pt x="118" y="464"/>
                    </a:lnTo>
                    <a:lnTo>
                      <a:pt x="121" y="456"/>
                    </a:lnTo>
                    <a:lnTo>
                      <a:pt x="127" y="437"/>
                    </a:lnTo>
                    <a:lnTo>
                      <a:pt x="133" y="416"/>
                    </a:lnTo>
                    <a:lnTo>
                      <a:pt x="140" y="392"/>
                    </a:lnTo>
                    <a:lnTo>
                      <a:pt x="146" y="366"/>
                    </a:lnTo>
                    <a:lnTo>
                      <a:pt x="151" y="339"/>
                    </a:lnTo>
                    <a:lnTo>
                      <a:pt x="156" y="312"/>
                    </a:lnTo>
                    <a:lnTo>
                      <a:pt x="162" y="286"/>
                    </a:lnTo>
                    <a:lnTo>
                      <a:pt x="167" y="262"/>
                    </a:lnTo>
                    <a:lnTo>
                      <a:pt x="172" y="238"/>
                    </a:lnTo>
                    <a:lnTo>
                      <a:pt x="177" y="219"/>
                    </a:lnTo>
                    <a:lnTo>
                      <a:pt x="181" y="205"/>
                    </a:lnTo>
                    <a:lnTo>
                      <a:pt x="186" y="189"/>
                    </a:lnTo>
                    <a:lnTo>
                      <a:pt x="194" y="172"/>
                    </a:lnTo>
                    <a:lnTo>
                      <a:pt x="203" y="153"/>
                    </a:lnTo>
                    <a:lnTo>
                      <a:pt x="210" y="133"/>
                    </a:lnTo>
                    <a:lnTo>
                      <a:pt x="221" y="112"/>
                    </a:lnTo>
                    <a:lnTo>
                      <a:pt x="229" y="94"/>
                    </a:lnTo>
                    <a:lnTo>
                      <a:pt x="237" y="75"/>
                    </a:lnTo>
                    <a:lnTo>
                      <a:pt x="245" y="61"/>
                    </a:lnTo>
                    <a:lnTo>
                      <a:pt x="251" y="48"/>
                    </a:lnTo>
                    <a:lnTo>
                      <a:pt x="259" y="41"/>
                    </a:lnTo>
                    <a:lnTo>
                      <a:pt x="272" y="32"/>
                    </a:lnTo>
                    <a:lnTo>
                      <a:pt x="291" y="25"/>
                    </a:lnTo>
                    <a:lnTo>
                      <a:pt x="311" y="16"/>
                    </a:lnTo>
                    <a:lnTo>
                      <a:pt x="336" y="10"/>
                    </a:lnTo>
                    <a:lnTo>
                      <a:pt x="359" y="5"/>
                    </a:lnTo>
                    <a:lnTo>
                      <a:pt x="381" y="2"/>
                    </a:lnTo>
                    <a:lnTo>
                      <a:pt x="400" y="0"/>
                    </a:lnTo>
                    <a:lnTo>
                      <a:pt x="415" y="3"/>
                    </a:lnTo>
                    <a:lnTo>
                      <a:pt x="424" y="9"/>
                    </a:lnTo>
                    <a:lnTo>
                      <a:pt x="424" y="14"/>
                    </a:lnTo>
                    <a:lnTo>
                      <a:pt x="419" y="20"/>
                    </a:lnTo>
                    <a:lnTo>
                      <a:pt x="411" y="27"/>
                    </a:lnTo>
                    <a:lnTo>
                      <a:pt x="401" y="36"/>
                    </a:lnTo>
                    <a:lnTo>
                      <a:pt x="388" y="45"/>
                    </a:lnTo>
                    <a:lnTo>
                      <a:pt x="375" y="54"/>
                    </a:lnTo>
                    <a:lnTo>
                      <a:pt x="363" y="62"/>
                    </a:lnTo>
                    <a:lnTo>
                      <a:pt x="352" y="70"/>
                    </a:lnTo>
                    <a:lnTo>
                      <a:pt x="345" y="76"/>
                    </a:lnTo>
                    <a:lnTo>
                      <a:pt x="341" y="80"/>
                    </a:lnTo>
                    <a:lnTo>
                      <a:pt x="336" y="88"/>
                    </a:lnTo>
                    <a:lnTo>
                      <a:pt x="329" y="96"/>
                    </a:lnTo>
                    <a:lnTo>
                      <a:pt x="323" y="105"/>
                    </a:lnTo>
                    <a:lnTo>
                      <a:pt x="317" y="115"/>
                    </a:lnTo>
                    <a:lnTo>
                      <a:pt x="309" y="124"/>
                    </a:lnTo>
                    <a:lnTo>
                      <a:pt x="302" y="133"/>
                    </a:lnTo>
                    <a:lnTo>
                      <a:pt x="296" y="143"/>
                    </a:lnTo>
                    <a:lnTo>
                      <a:pt x="290" y="151"/>
                    </a:lnTo>
                    <a:lnTo>
                      <a:pt x="286" y="160"/>
                    </a:lnTo>
                    <a:lnTo>
                      <a:pt x="282" y="167"/>
                    </a:lnTo>
                    <a:lnTo>
                      <a:pt x="277" y="181"/>
                    </a:lnTo>
                    <a:lnTo>
                      <a:pt x="270" y="205"/>
                    </a:lnTo>
                    <a:lnTo>
                      <a:pt x="261" y="237"/>
                    </a:lnTo>
                    <a:lnTo>
                      <a:pt x="251" y="273"/>
                    </a:lnTo>
                    <a:lnTo>
                      <a:pt x="242" y="312"/>
                    </a:lnTo>
                    <a:lnTo>
                      <a:pt x="232" y="350"/>
                    </a:lnTo>
                    <a:lnTo>
                      <a:pt x="223" y="387"/>
                    </a:lnTo>
                    <a:lnTo>
                      <a:pt x="214" y="418"/>
                    </a:lnTo>
                    <a:lnTo>
                      <a:pt x="209" y="442"/>
                    </a:lnTo>
                    <a:lnTo>
                      <a:pt x="205" y="456"/>
                    </a:lnTo>
                    <a:lnTo>
                      <a:pt x="200" y="470"/>
                    </a:lnTo>
                    <a:lnTo>
                      <a:pt x="194" y="485"/>
                    </a:lnTo>
                    <a:lnTo>
                      <a:pt x="186" y="500"/>
                    </a:lnTo>
                    <a:lnTo>
                      <a:pt x="178" y="514"/>
                    </a:lnTo>
                    <a:lnTo>
                      <a:pt x="168" y="529"/>
                    </a:lnTo>
                    <a:lnTo>
                      <a:pt x="159" y="544"/>
                    </a:lnTo>
                    <a:lnTo>
                      <a:pt x="151" y="560"/>
                    </a:lnTo>
                    <a:lnTo>
                      <a:pt x="142" y="575"/>
                    </a:lnTo>
                    <a:lnTo>
                      <a:pt x="136" y="589"/>
                    </a:lnTo>
                    <a:lnTo>
                      <a:pt x="131" y="604"/>
                    </a:lnTo>
                    <a:lnTo>
                      <a:pt x="127" y="620"/>
                    </a:lnTo>
                    <a:lnTo>
                      <a:pt x="122" y="636"/>
                    </a:lnTo>
                    <a:lnTo>
                      <a:pt x="117" y="652"/>
                    </a:lnTo>
                    <a:lnTo>
                      <a:pt x="112" y="667"/>
                    </a:lnTo>
                    <a:lnTo>
                      <a:pt x="107" y="681"/>
                    </a:lnTo>
                    <a:lnTo>
                      <a:pt x="103" y="697"/>
                    </a:lnTo>
                    <a:lnTo>
                      <a:pt x="98" y="712"/>
                    </a:lnTo>
                    <a:lnTo>
                      <a:pt x="92" y="727"/>
                    </a:lnTo>
                    <a:lnTo>
                      <a:pt x="89" y="741"/>
                    </a:lnTo>
                    <a:lnTo>
                      <a:pt x="85" y="757"/>
                    </a:lnTo>
                    <a:lnTo>
                      <a:pt x="84" y="767"/>
                    </a:lnTo>
                    <a:lnTo>
                      <a:pt x="84" y="777"/>
                    </a:lnTo>
                    <a:lnTo>
                      <a:pt x="84" y="788"/>
                    </a:lnTo>
                    <a:lnTo>
                      <a:pt x="85" y="800"/>
                    </a:lnTo>
                    <a:lnTo>
                      <a:pt x="87" y="813"/>
                    </a:lnTo>
                    <a:lnTo>
                      <a:pt x="87" y="824"/>
                    </a:lnTo>
                    <a:lnTo>
                      <a:pt x="89" y="836"/>
                    </a:lnTo>
                    <a:lnTo>
                      <a:pt x="87" y="847"/>
                    </a:lnTo>
                    <a:lnTo>
                      <a:pt x="85" y="857"/>
                    </a:lnTo>
                    <a:lnTo>
                      <a:pt x="81" y="867"/>
                    </a:lnTo>
                    <a:lnTo>
                      <a:pt x="78" y="869"/>
                    </a:lnTo>
                    <a:lnTo>
                      <a:pt x="73" y="871"/>
                    </a:lnTo>
                    <a:lnTo>
                      <a:pt x="68" y="873"/>
                    </a:lnTo>
                    <a:lnTo>
                      <a:pt x="62" y="874"/>
                    </a:lnTo>
                    <a:lnTo>
                      <a:pt x="54" y="874"/>
                    </a:lnTo>
                    <a:lnTo>
                      <a:pt x="45" y="874"/>
                    </a:lnTo>
                    <a:lnTo>
                      <a:pt x="36" y="873"/>
                    </a:lnTo>
                    <a:lnTo>
                      <a:pt x="27" y="870"/>
                    </a:lnTo>
                    <a:lnTo>
                      <a:pt x="17" y="868"/>
                    </a:lnTo>
                    <a:lnTo>
                      <a:pt x="7" y="863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6" name="Freeform 23"/>
              <p:cNvSpPr>
                <a:spLocks/>
              </p:cNvSpPr>
              <p:nvPr/>
            </p:nvSpPr>
            <p:spPr bwMode="auto">
              <a:xfrm>
                <a:off x="2891" y="2707"/>
                <a:ext cx="141" cy="291"/>
              </a:xfrm>
              <a:custGeom>
                <a:avLst/>
                <a:gdLst>
                  <a:gd name="T0" fmla="*/ 0 w 424"/>
                  <a:gd name="T1" fmla="*/ 0 h 874"/>
                  <a:gd name="T2" fmla="*/ 0 w 424"/>
                  <a:gd name="T3" fmla="*/ 0 h 874"/>
                  <a:gd name="T4" fmla="*/ 0 w 424"/>
                  <a:gd name="T5" fmla="*/ 0 h 874"/>
                  <a:gd name="T6" fmla="*/ 0 w 424"/>
                  <a:gd name="T7" fmla="*/ 0 h 874"/>
                  <a:gd name="T8" fmla="*/ 0 w 424"/>
                  <a:gd name="T9" fmla="*/ 0 h 874"/>
                  <a:gd name="T10" fmla="*/ 0 w 424"/>
                  <a:gd name="T11" fmla="*/ 0 h 874"/>
                  <a:gd name="T12" fmla="*/ 0 w 424"/>
                  <a:gd name="T13" fmla="*/ 0 h 874"/>
                  <a:gd name="T14" fmla="*/ 0 w 424"/>
                  <a:gd name="T15" fmla="*/ 0 h 874"/>
                  <a:gd name="T16" fmla="*/ 0 w 424"/>
                  <a:gd name="T17" fmla="*/ 0 h 874"/>
                  <a:gd name="T18" fmla="*/ 0 w 424"/>
                  <a:gd name="T19" fmla="*/ 0 h 874"/>
                  <a:gd name="T20" fmla="*/ 0 w 424"/>
                  <a:gd name="T21" fmla="*/ 0 h 874"/>
                  <a:gd name="T22" fmla="*/ 0 w 424"/>
                  <a:gd name="T23" fmla="*/ 0 h 874"/>
                  <a:gd name="T24" fmla="*/ 0 w 424"/>
                  <a:gd name="T25" fmla="*/ 0 h 874"/>
                  <a:gd name="T26" fmla="*/ 0 w 424"/>
                  <a:gd name="T27" fmla="*/ 0 h 874"/>
                  <a:gd name="T28" fmla="*/ 0 w 424"/>
                  <a:gd name="T29" fmla="*/ 0 h 874"/>
                  <a:gd name="T30" fmla="*/ 0 w 424"/>
                  <a:gd name="T31" fmla="*/ 0 h 874"/>
                  <a:gd name="T32" fmla="*/ 0 w 424"/>
                  <a:gd name="T33" fmla="*/ 0 h 874"/>
                  <a:gd name="T34" fmla="*/ 0 w 424"/>
                  <a:gd name="T35" fmla="*/ 0 h 874"/>
                  <a:gd name="T36" fmla="*/ 0 w 424"/>
                  <a:gd name="T37" fmla="*/ 0 h 874"/>
                  <a:gd name="T38" fmla="*/ 0 w 424"/>
                  <a:gd name="T39" fmla="*/ 0 h 874"/>
                  <a:gd name="T40" fmla="*/ 0 w 424"/>
                  <a:gd name="T41" fmla="*/ 0 h 874"/>
                  <a:gd name="T42" fmla="*/ 0 w 424"/>
                  <a:gd name="T43" fmla="*/ 0 h 874"/>
                  <a:gd name="T44" fmla="*/ 0 w 424"/>
                  <a:gd name="T45" fmla="*/ 0 h 874"/>
                  <a:gd name="T46" fmla="*/ 0 w 424"/>
                  <a:gd name="T47" fmla="*/ 0 h 874"/>
                  <a:gd name="T48" fmla="*/ 0 w 424"/>
                  <a:gd name="T49" fmla="*/ 0 h 874"/>
                  <a:gd name="T50" fmla="*/ 0 w 424"/>
                  <a:gd name="T51" fmla="*/ 0 h 874"/>
                  <a:gd name="T52" fmla="*/ 0 w 424"/>
                  <a:gd name="T53" fmla="*/ 0 h 874"/>
                  <a:gd name="T54" fmla="*/ 0 w 424"/>
                  <a:gd name="T55" fmla="*/ 0 h 874"/>
                  <a:gd name="T56" fmla="*/ 0 w 424"/>
                  <a:gd name="T57" fmla="*/ 0 h 874"/>
                  <a:gd name="T58" fmla="*/ 0 w 424"/>
                  <a:gd name="T59" fmla="*/ 0 h 874"/>
                  <a:gd name="T60" fmla="*/ 0 w 424"/>
                  <a:gd name="T61" fmla="*/ 0 h 874"/>
                  <a:gd name="T62" fmla="*/ 0 w 424"/>
                  <a:gd name="T63" fmla="*/ 0 h 874"/>
                  <a:gd name="T64" fmla="*/ 0 w 424"/>
                  <a:gd name="T65" fmla="*/ 0 h 874"/>
                  <a:gd name="T66" fmla="*/ 0 w 424"/>
                  <a:gd name="T67" fmla="*/ 0 h 874"/>
                  <a:gd name="T68" fmla="*/ 0 w 424"/>
                  <a:gd name="T69" fmla="*/ 0 h 874"/>
                  <a:gd name="T70" fmla="*/ 0 w 424"/>
                  <a:gd name="T71" fmla="*/ 0 h 874"/>
                  <a:gd name="T72" fmla="*/ 0 w 424"/>
                  <a:gd name="T73" fmla="*/ 0 h 874"/>
                  <a:gd name="T74" fmla="*/ 0 w 424"/>
                  <a:gd name="T75" fmla="*/ 0 h 874"/>
                  <a:gd name="T76" fmla="*/ 0 w 424"/>
                  <a:gd name="T77" fmla="*/ 0 h 874"/>
                  <a:gd name="T78" fmla="*/ 0 w 424"/>
                  <a:gd name="T79" fmla="*/ 0 h 874"/>
                  <a:gd name="T80" fmla="*/ 0 w 424"/>
                  <a:gd name="T81" fmla="*/ 0 h 874"/>
                  <a:gd name="T82" fmla="*/ 0 w 424"/>
                  <a:gd name="T83" fmla="*/ 0 h 874"/>
                  <a:gd name="T84" fmla="*/ 0 w 424"/>
                  <a:gd name="T85" fmla="*/ 0 h 874"/>
                  <a:gd name="T86" fmla="*/ 0 w 424"/>
                  <a:gd name="T87" fmla="*/ 0 h 874"/>
                  <a:gd name="T88" fmla="*/ 0 w 424"/>
                  <a:gd name="T89" fmla="*/ 0 h 874"/>
                  <a:gd name="T90" fmla="*/ 0 w 424"/>
                  <a:gd name="T91" fmla="*/ 0 h 874"/>
                  <a:gd name="T92" fmla="*/ 0 w 424"/>
                  <a:gd name="T93" fmla="*/ 0 h 87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24" h="874">
                    <a:moveTo>
                      <a:pt x="7" y="863"/>
                    </a:moveTo>
                    <a:lnTo>
                      <a:pt x="4" y="860"/>
                    </a:lnTo>
                    <a:lnTo>
                      <a:pt x="3" y="857"/>
                    </a:lnTo>
                    <a:lnTo>
                      <a:pt x="2" y="853"/>
                    </a:lnTo>
                    <a:lnTo>
                      <a:pt x="0" y="849"/>
                    </a:lnTo>
                    <a:lnTo>
                      <a:pt x="0" y="844"/>
                    </a:lnTo>
                    <a:lnTo>
                      <a:pt x="0" y="840"/>
                    </a:lnTo>
                    <a:lnTo>
                      <a:pt x="0" y="836"/>
                    </a:lnTo>
                    <a:lnTo>
                      <a:pt x="0" y="831"/>
                    </a:lnTo>
                    <a:lnTo>
                      <a:pt x="2" y="827"/>
                    </a:lnTo>
                    <a:lnTo>
                      <a:pt x="3" y="822"/>
                    </a:lnTo>
                    <a:lnTo>
                      <a:pt x="9" y="805"/>
                    </a:lnTo>
                    <a:lnTo>
                      <a:pt x="16" y="789"/>
                    </a:lnTo>
                    <a:lnTo>
                      <a:pt x="19" y="773"/>
                    </a:lnTo>
                    <a:lnTo>
                      <a:pt x="23" y="759"/>
                    </a:lnTo>
                    <a:lnTo>
                      <a:pt x="26" y="743"/>
                    </a:lnTo>
                    <a:lnTo>
                      <a:pt x="27" y="728"/>
                    </a:lnTo>
                    <a:lnTo>
                      <a:pt x="30" y="713"/>
                    </a:lnTo>
                    <a:lnTo>
                      <a:pt x="32" y="697"/>
                    </a:lnTo>
                    <a:lnTo>
                      <a:pt x="35" y="680"/>
                    </a:lnTo>
                    <a:lnTo>
                      <a:pt x="37" y="662"/>
                    </a:lnTo>
                    <a:lnTo>
                      <a:pt x="40" y="653"/>
                    </a:lnTo>
                    <a:lnTo>
                      <a:pt x="46" y="636"/>
                    </a:lnTo>
                    <a:lnTo>
                      <a:pt x="55" y="614"/>
                    </a:lnTo>
                    <a:lnTo>
                      <a:pt x="67" y="587"/>
                    </a:lnTo>
                    <a:lnTo>
                      <a:pt x="78" y="557"/>
                    </a:lnTo>
                    <a:lnTo>
                      <a:pt x="90" y="529"/>
                    </a:lnTo>
                    <a:lnTo>
                      <a:pt x="101" y="502"/>
                    </a:lnTo>
                    <a:lnTo>
                      <a:pt x="110" y="480"/>
                    </a:lnTo>
                    <a:lnTo>
                      <a:pt x="118" y="464"/>
                    </a:lnTo>
                    <a:lnTo>
                      <a:pt x="121" y="456"/>
                    </a:lnTo>
                    <a:lnTo>
                      <a:pt x="127" y="437"/>
                    </a:lnTo>
                    <a:lnTo>
                      <a:pt x="133" y="416"/>
                    </a:lnTo>
                    <a:lnTo>
                      <a:pt x="140" y="392"/>
                    </a:lnTo>
                    <a:lnTo>
                      <a:pt x="146" y="366"/>
                    </a:lnTo>
                    <a:lnTo>
                      <a:pt x="151" y="339"/>
                    </a:lnTo>
                    <a:lnTo>
                      <a:pt x="156" y="312"/>
                    </a:lnTo>
                    <a:lnTo>
                      <a:pt x="162" y="286"/>
                    </a:lnTo>
                    <a:lnTo>
                      <a:pt x="167" y="262"/>
                    </a:lnTo>
                    <a:lnTo>
                      <a:pt x="172" y="238"/>
                    </a:lnTo>
                    <a:lnTo>
                      <a:pt x="177" y="219"/>
                    </a:lnTo>
                    <a:lnTo>
                      <a:pt x="181" y="205"/>
                    </a:lnTo>
                    <a:lnTo>
                      <a:pt x="186" y="189"/>
                    </a:lnTo>
                    <a:lnTo>
                      <a:pt x="194" y="172"/>
                    </a:lnTo>
                    <a:lnTo>
                      <a:pt x="203" y="153"/>
                    </a:lnTo>
                    <a:lnTo>
                      <a:pt x="210" y="133"/>
                    </a:lnTo>
                    <a:lnTo>
                      <a:pt x="221" y="112"/>
                    </a:lnTo>
                    <a:lnTo>
                      <a:pt x="229" y="94"/>
                    </a:lnTo>
                    <a:lnTo>
                      <a:pt x="237" y="75"/>
                    </a:lnTo>
                    <a:lnTo>
                      <a:pt x="245" y="61"/>
                    </a:lnTo>
                    <a:lnTo>
                      <a:pt x="251" y="48"/>
                    </a:lnTo>
                    <a:lnTo>
                      <a:pt x="259" y="41"/>
                    </a:lnTo>
                    <a:lnTo>
                      <a:pt x="272" y="32"/>
                    </a:lnTo>
                    <a:lnTo>
                      <a:pt x="291" y="25"/>
                    </a:lnTo>
                    <a:lnTo>
                      <a:pt x="311" y="16"/>
                    </a:lnTo>
                    <a:lnTo>
                      <a:pt x="336" y="10"/>
                    </a:lnTo>
                    <a:lnTo>
                      <a:pt x="359" y="5"/>
                    </a:lnTo>
                    <a:lnTo>
                      <a:pt x="381" y="2"/>
                    </a:lnTo>
                    <a:lnTo>
                      <a:pt x="400" y="0"/>
                    </a:lnTo>
                    <a:lnTo>
                      <a:pt x="415" y="3"/>
                    </a:lnTo>
                    <a:lnTo>
                      <a:pt x="424" y="9"/>
                    </a:lnTo>
                    <a:lnTo>
                      <a:pt x="424" y="14"/>
                    </a:lnTo>
                    <a:lnTo>
                      <a:pt x="419" y="20"/>
                    </a:lnTo>
                    <a:lnTo>
                      <a:pt x="411" y="27"/>
                    </a:lnTo>
                    <a:lnTo>
                      <a:pt x="401" y="36"/>
                    </a:lnTo>
                    <a:lnTo>
                      <a:pt x="388" y="45"/>
                    </a:lnTo>
                    <a:lnTo>
                      <a:pt x="375" y="54"/>
                    </a:lnTo>
                    <a:lnTo>
                      <a:pt x="363" y="62"/>
                    </a:lnTo>
                    <a:lnTo>
                      <a:pt x="352" y="70"/>
                    </a:lnTo>
                    <a:lnTo>
                      <a:pt x="345" y="76"/>
                    </a:lnTo>
                    <a:lnTo>
                      <a:pt x="341" y="80"/>
                    </a:lnTo>
                    <a:lnTo>
                      <a:pt x="336" y="88"/>
                    </a:lnTo>
                    <a:lnTo>
                      <a:pt x="329" y="96"/>
                    </a:lnTo>
                    <a:lnTo>
                      <a:pt x="323" y="105"/>
                    </a:lnTo>
                    <a:lnTo>
                      <a:pt x="317" y="115"/>
                    </a:lnTo>
                    <a:lnTo>
                      <a:pt x="309" y="124"/>
                    </a:lnTo>
                    <a:lnTo>
                      <a:pt x="302" y="133"/>
                    </a:lnTo>
                    <a:lnTo>
                      <a:pt x="296" y="143"/>
                    </a:lnTo>
                    <a:lnTo>
                      <a:pt x="290" y="151"/>
                    </a:lnTo>
                    <a:lnTo>
                      <a:pt x="286" y="160"/>
                    </a:lnTo>
                    <a:lnTo>
                      <a:pt x="282" y="167"/>
                    </a:lnTo>
                    <a:lnTo>
                      <a:pt x="277" y="181"/>
                    </a:lnTo>
                    <a:lnTo>
                      <a:pt x="270" y="205"/>
                    </a:lnTo>
                    <a:lnTo>
                      <a:pt x="261" y="237"/>
                    </a:lnTo>
                    <a:lnTo>
                      <a:pt x="251" y="273"/>
                    </a:lnTo>
                    <a:lnTo>
                      <a:pt x="242" y="312"/>
                    </a:lnTo>
                    <a:lnTo>
                      <a:pt x="232" y="350"/>
                    </a:lnTo>
                    <a:lnTo>
                      <a:pt x="223" y="387"/>
                    </a:lnTo>
                    <a:lnTo>
                      <a:pt x="214" y="418"/>
                    </a:lnTo>
                    <a:lnTo>
                      <a:pt x="209" y="442"/>
                    </a:lnTo>
                    <a:lnTo>
                      <a:pt x="205" y="456"/>
                    </a:lnTo>
                    <a:lnTo>
                      <a:pt x="200" y="470"/>
                    </a:lnTo>
                    <a:lnTo>
                      <a:pt x="194" y="485"/>
                    </a:lnTo>
                    <a:lnTo>
                      <a:pt x="186" y="500"/>
                    </a:lnTo>
                    <a:lnTo>
                      <a:pt x="178" y="514"/>
                    </a:lnTo>
                    <a:lnTo>
                      <a:pt x="168" y="529"/>
                    </a:lnTo>
                    <a:lnTo>
                      <a:pt x="159" y="544"/>
                    </a:lnTo>
                    <a:lnTo>
                      <a:pt x="151" y="560"/>
                    </a:lnTo>
                    <a:lnTo>
                      <a:pt x="142" y="575"/>
                    </a:lnTo>
                    <a:lnTo>
                      <a:pt x="136" y="589"/>
                    </a:lnTo>
                    <a:lnTo>
                      <a:pt x="131" y="604"/>
                    </a:lnTo>
                    <a:lnTo>
                      <a:pt x="127" y="620"/>
                    </a:lnTo>
                    <a:lnTo>
                      <a:pt x="122" y="636"/>
                    </a:lnTo>
                    <a:lnTo>
                      <a:pt x="117" y="652"/>
                    </a:lnTo>
                    <a:lnTo>
                      <a:pt x="112" y="667"/>
                    </a:lnTo>
                    <a:lnTo>
                      <a:pt x="107" y="681"/>
                    </a:lnTo>
                    <a:lnTo>
                      <a:pt x="103" y="697"/>
                    </a:lnTo>
                    <a:lnTo>
                      <a:pt x="98" y="712"/>
                    </a:lnTo>
                    <a:lnTo>
                      <a:pt x="92" y="727"/>
                    </a:lnTo>
                    <a:lnTo>
                      <a:pt x="89" y="741"/>
                    </a:lnTo>
                    <a:lnTo>
                      <a:pt x="85" y="757"/>
                    </a:lnTo>
                    <a:lnTo>
                      <a:pt x="84" y="767"/>
                    </a:lnTo>
                    <a:lnTo>
                      <a:pt x="84" y="777"/>
                    </a:lnTo>
                    <a:lnTo>
                      <a:pt x="84" y="788"/>
                    </a:lnTo>
                    <a:lnTo>
                      <a:pt x="85" y="800"/>
                    </a:lnTo>
                    <a:lnTo>
                      <a:pt x="87" y="813"/>
                    </a:lnTo>
                    <a:lnTo>
                      <a:pt x="87" y="824"/>
                    </a:lnTo>
                    <a:lnTo>
                      <a:pt x="89" y="836"/>
                    </a:lnTo>
                    <a:lnTo>
                      <a:pt x="87" y="847"/>
                    </a:lnTo>
                    <a:lnTo>
                      <a:pt x="85" y="857"/>
                    </a:lnTo>
                    <a:lnTo>
                      <a:pt x="81" y="867"/>
                    </a:lnTo>
                    <a:lnTo>
                      <a:pt x="78" y="869"/>
                    </a:lnTo>
                    <a:lnTo>
                      <a:pt x="73" y="871"/>
                    </a:lnTo>
                    <a:lnTo>
                      <a:pt x="68" y="873"/>
                    </a:lnTo>
                    <a:lnTo>
                      <a:pt x="62" y="874"/>
                    </a:lnTo>
                    <a:lnTo>
                      <a:pt x="54" y="874"/>
                    </a:lnTo>
                    <a:lnTo>
                      <a:pt x="45" y="874"/>
                    </a:lnTo>
                    <a:lnTo>
                      <a:pt x="36" y="873"/>
                    </a:lnTo>
                    <a:lnTo>
                      <a:pt x="27" y="870"/>
                    </a:lnTo>
                    <a:lnTo>
                      <a:pt x="17" y="868"/>
                    </a:lnTo>
                    <a:lnTo>
                      <a:pt x="7" y="863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7" name="Freeform 24"/>
              <p:cNvSpPr>
                <a:spLocks/>
              </p:cNvSpPr>
              <p:nvPr/>
            </p:nvSpPr>
            <p:spPr bwMode="auto">
              <a:xfrm>
                <a:off x="2746" y="2863"/>
                <a:ext cx="55" cy="142"/>
              </a:xfrm>
              <a:custGeom>
                <a:avLst/>
                <a:gdLst>
                  <a:gd name="T0" fmla="*/ 0 w 165"/>
                  <a:gd name="T1" fmla="*/ 0 h 428"/>
                  <a:gd name="T2" fmla="*/ 0 w 165"/>
                  <a:gd name="T3" fmla="*/ 0 h 428"/>
                  <a:gd name="T4" fmla="*/ 0 w 165"/>
                  <a:gd name="T5" fmla="*/ 0 h 428"/>
                  <a:gd name="T6" fmla="*/ 0 w 165"/>
                  <a:gd name="T7" fmla="*/ 0 h 428"/>
                  <a:gd name="T8" fmla="*/ 0 w 165"/>
                  <a:gd name="T9" fmla="*/ 0 h 428"/>
                  <a:gd name="T10" fmla="*/ 0 w 165"/>
                  <a:gd name="T11" fmla="*/ 0 h 428"/>
                  <a:gd name="T12" fmla="*/ 0 w 165"/>
                  <a:gd name="T13" fmla="*/ 0 h 428"/>
                  <a:gd name="T14" fmla="*/ 0 w 165"/>
                  <a:gd name="T15" fmla="*/ 0 h 428"/>
                  <a:gd name="T16" fmla="*/ 0 w 165"/>
                  <a:gd name="T17" fmla="*/ 0 h 428"/>
                  <a:gd name="T18" fmla="*/ 0 w 165"/>
                  <a:gd name="T19" fmla="*/ 0 h 428"/>
                  <a:gd name="T20" fmla="*/ 0 w 165"/>
                  <a:gd name="T21" fmla="*/ 0 h 428"/>
                  <a:gd name="T22" fmla="*/ 0 w 165"/>
                  <a:gd name="T23" fmla="*/ 0 h 428"/>
                  <a:gd name="T24" fmla="*/ 0 w 165"/>
                  <a:gd name="T25" fmla="*/ 0 h 428"/>
                  <a:gd name="T26" fmla="*/ 0 w 165"/>
                  <a:gd name="T27" fmla="*/ 0 h 428"/>
                  <a:gd name="T28" fmla="*/ 0 w 165"/>
                  <a:gd name="T29" fmla="*/ 0 h 428"/>
                  <a:gd name="T30" fmla="*/ 0 w 165"/>
                  <a:gd name="T31" fmla="*/ 0 h 428"/>
                  <a:gd name="T32" fmla="*/ 0 w 165"/>
                  <a:gd name="T33" fmla="*/ 0 h 428"/>
                  <a:gd name="T34" fmla="*/ 0 w 165"/>
                  <a:gd name="T35" fmla="*/ 0 h 428"/>
                  <a:gd name="T36" fmla="*/ 0 w 165"/>
                  <a:gd name="T37" fmla="*/ 0 h 428"/>
                  <a:gd name="T38" fmla="*/ 0 w 165"/>
                  <a:gd name="T39" fmla="*/ 0 h 428"/>
                  <a:gd name="T40" fmla="*/ 0 w 165"/>
                  <a:gd name="T41" fmla="*/ 0 h 428"/>
                  <a:gd name="T42" fmla="*/ 0 w 165"/>
                  <a:gd name="T43" fmla="*/ 0 h 428"/>
                  <a:gd name="T44" fmla="*/ 0 w 165"/>
                  <a:gd name="T45" fmla="*/ 0 h 428"/>
                  <a:gd name="T46" fmla="*/ 0 w 165"/>
                  <a:gd name="T47" fmla="*/ 0 h 428"/>
                  <a:gd name="T48" fmla="*/ 0 w 165"/>
                  <a:gd name="T49" fmla="*/ 0 h 428"/>
                  <a:gd name="T50" fmla="*/ 0 w 165"/>
                  <a:gd name="T51" fmla="*/ 0 h 428"/>
                  <a:gd name="T52" fmla="*/ 0 w 165"/>
                  <a:gd name="T53" fmla="*/ 0 h 428"/>
                  <a:gd name="T54" fmla="*/ 0 w 165"/>
                  <a:gd name="T55" fmla="*/ 0 h 428"/>
                  <a:gd name="T56" fmla="*/ 0 w 165"/>
                  <a:gd name="T57" fmla="*/ 0 h 428"/>
                  <a:gd name="T58" fmla="*/ 0 w 165"/>
                  <a:gd name="T59" fmla="*/ 0 h 428"/>
                  <a:gd name="T60" fmla="*/ 0 w 165"/>
                  <a:gd name="T61" fmla="*/ 0 h 428"/>
                  <a:gd name="T62" fmla="*/ 0 w 165"/>
                  <a:gd name="T63" fmla="*/ 0 h 428"/>
                  <a:gd name="T64" fmla="*/ 0 w 165"/>
                  <a:gd name="T65" fmla="*/ 0 h 428"/>
                  <a:gd name="T66" fmla="*/ 0 w 165"/>
                  <a:gd name="T67" fmla="*/ 0 h 428"/>
                  <a:gd name="T68" fmla="*/ 0 w 165"/>
                  <a:gd name="T69" fmla="*/ 0 h 428"/>
                  <a:gd name="T70" fmla="*/ 0 w 165"/>
                  <a:gd name="T71" fmla="*/ 0 h 428"/>
                  <a:gd name="T72" fmla="*/ 0 w 165"/>
                  <a:gd name="T73" fmla="*/ 0 h 428"/>
                  <a:gd name="T74" fmla="*/ 0 w 165"/>
                  <a:gd name="T75" fmla="*/ 0 h 428"/>
                  <a:gd name="T76" fmla="*/ 0 w 165"/>
                  <a:gd name="T77" fmla="*/ 0 h 428"/>
                  <a:gd name="T78" fmla="*/ 0 w 165"/>
                  <a:gd name="T79" fmla="*/ 0 h 428"/>
                  <a:gd name="T80" fmla="*/ 0 w 165"/>
                  <a:gd name="T81" fmla="*/ 0 h 428"/>
                  <a:gd name="T82" fmla="*/ 0 w 165"/>
                  <a:gd name="T83" fmla="*/ 0 h 428"/>
                  <a:gd name="T84" fmla="*/ 0 w 165"/>
                  <a:gd name="T85" fmla="*/ 0 h 428"/>
                  <a:gd name="T86" fmla="*/ 0 w 165"/>
                  <a:gd name="T87" fmla="*/ 0 h 428"/>
                  <a:gd name="T88" fmla="*/ 0 w 165"/>
                  <a:gd name="T89" fmla="*/ 0 h 428"/>
                  <a:gd name="T90" fmla="*/ 0 w 165"/>
                  <a:gd name="T91" fmla="*/ 0 h 428"/>
                  <a:gd name="T92" fmla="*/ 0 w 165"/>
                  <a:gd name="T93" fmla="*/ 0 h 428"/>
                  <a:gd name="T94" fmla="*/ 0 w 165"/>
                  <a:gd name="T95" fmla="*/ 0 h 428"/>
                  <a:gd name="T96" fmla="*/ 0 w 165"/>
                  <a:gd name="T97" fmla="*/ 0 h 428"/>
                  <a:gd name="T98" fmla="*/ 0 w 165"/>
                  <a:gd name="T99" fmla="*/ 0 h 428"/>
                  <a:gd name="T100" fmla="*/ 0 w 165"/>
                  <a:gd name="T101" fmla="*/ 0 h 428"/>
                  <a:gd name="T102" fmla="*/ 0 w 165"/>
                  <a:gd name="T103" fmla="*/ 0 h 428"/>
                  <a:gd name="T104" fmla="*/ 0 w 165"/>
                  <a:gd name="T105" fmla="*/ 0 h 428"/>
                  <a:gd name="T106" fmla="*/ 0 w 165"/>
                  <a:gd name="T107" fmla="*/ 0 h 428"/>
                  <a:gd name="T108" fmla="*/ 0 w 165"/>
                  <a:gd name="T109" fmla="*/ 0 h 428"/>
                  <a:gd name="T110" fmla="*/ 0 w 165"/>
                  <a:gd name="T111" fmla="*/ 0 h 428"/>
                  <a:gd name="T112" fmla="*/ 0 w 165"/>
                  <a:gd name="T113" fmla="*/ 0 h 428"/>
                  <a:gd name="T114" fmla="*/ 0 w 165"/>
                  <a:gd name="T115" fmla="*/ 0 h 4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65" h="428">
                    <a:moveTo>
                      <a:pt x="79" y="55"/>
                    </a:moveTo>
                    <a:lnTo>
                      <a:pt x="73" y="83"/>
                    </a:lnTo>
                    <a:lnTo>
                      <a:pt x="67" y="109"/>
                    </a:lnTo>
                    <a:lnTo>
                      <a:pt x="61" y="132"/>
                    </a:lnTo>
                    <a:lnTo>
                      <a:pt x="56" y="154"/>
                    </a:lnTo>
                    <a:lnTo>
                      <a:pt x="52" y="177"/>
                    </a:lnTo>
                    <a:lnTo>
                      <a:pt x="49" y="199"/>
                    </a:lnTo>
                    <a:lnTo>
                      <a:pt x="44" y="221"/>
                    </a:lnTo>
                    <a:lnTo>
                      <a:pt x="38" y="244"/>
                    </a:lnTo>
                    <a:lnTo>
                      <a:pt x="33" y="270"/>
                    </a:lnTo>
                    <a:lnTo>
                      <a:pt x="27" y="297"/>
                    </a:lnTo>
                    <a:lnTo>
                      <a:pt x="24" y="307"/>
                    </a:lnTo>
                    <a:lnTo>
                      <a:pt x="22" y="318"/>
                    </a:lnTo>
                    <a:lnTo>
                      <a:pt x="18" y="331"/>
                    </a:lnTo>
                    <a:lnTo>
                      <a:pt x="14" y="346"/>
                    </a:lnTo>
                    <a:lnTo>
                      <a:pt x="9" y="362"/>
                    </a:lnTo>
                    <a:lnTo>
                      <a:pt x="6" y="378"/>
                    </a:lnTo>
                    <a:lnTo>
                      <a:pt x="3" y="392"/>
                    </a:lnTo>
                    <a:lnTo>
                      <a:pt x="0" y="406"/>
                    </a:lnTo>
                    <a:lnTo>
                      <a:pt x="0" y="418"/>
                    </a:lnTo>
                    <a:lnTo>
                      <a:pt x="0" y="428"/>
                    </a:lnTo>
                    <a:lnTo>
                      <a:pt x="91" y="422"/>
                    </a:lnTo>
                    <a:lnTo>
                      <a:pt x="92" y="405"/>
                    </a:lnTo>
                    <a:lnTo>
                      <a:pt x="95" y="388"/>
                    </a:lnTo>
                    <a:lnTo>
                      <a:pt x="96" y="369"/>
                    </a:lnTo>
                    <a:lnTo>
                      <a:pt x="99" y="352"/>
                    </a:lnTo>
                    <a:lnTo>
                      <a:pt x="101" y="335"/>
                    </a:lnTo>
                    <a:lnTo>
                      <a:pt x="104" y="318"/>
                    </a:lnTo>
                    <a:lnTo>
                      <a:pt x="106" y="300"/>
                    </a:lnTo>
                    <a:lnTo>
                      <a:pt x="109" y="282"/>
                    </a:lnTo>
                    <a:lnTo>
                      <a:pt x="111" y="265"/>
                    </a:lnTo>
                    <a:lnTo>
                      <a:pt x="115" y="246"/>
                    </a:lnTo>
                    <a:lnTo>
                      <a:pt x="119" y="231"/>
                    </a:lnTo>
                    <a:lnTo>
                      <a:pt x="122" y="216"/>
                    </a:lnTo>
                    <a:lnTo>
                      <a:pt x="125" y="200"/>
                    </a:lnTo>
                    <a:lnTo>
                      <a:pt x="129" y="185"/>
                    </a:lnTo>
                    <a:lnTo>
                      <a:pt x="132" y="169"/>
                    </a:lnTo>
                    <a:lnTo>
                      <a:pt x="136" y="153"/>
                    </a:lnTo>
                    <a:lnTo>
                      <a:pt x="138" y="137"/>
                    </a:lnTo>
                    <a:lnTo>
                      <a:pt x="142" y="120"/>
                    </a:lnTo>
                    <a:lnTo>
                      <a:pt x="145" y="103"/>
                    </a:lnTo>
                    <a:lnTo>
                      <a:pt x="148" y="85"/>
                    </a:lnTo>
                    <a:lnTo>
                      <a:pt x="148" y="77"/>
                    </a:lnTo>
                    <a:lnTo>
                      <a:pt x="150" y="69"/>
                    </a:lnTo>
                    <a:lnTo>
                      <a:pt x="151" y="60"/>
                    </a:lnTo>
                    <a:lnTo>
                      <a:pt x="152" y="51"/>
                    </a:lnTo>
                    <a:lnTo>
                      <a:pt x="154" y="42"/>
                    </a:lnTo>
                    <a:lnTo>
                      <a:pt x="155" y="33"/>
                    </a:lnTo>
                    <a:lnTo>
                      <a:pt x="156" y="24"/>
                    </a:lnTo>
                    <a:lnTo>
                      <a:pt x="159" y="16"/>
                    </a:lnTo>
                    <a:lnTo>
                      <a:pt x="163" y="7"/>
                    </a:lnTo>
                    <a:lnTo>
                      <a:pt x="165" y="0"/>
                    </a:lnTo>
                    <a:lnTo>
                      <a:pt x="79" y="55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8" name="Freeform 25"/>
              <p:cNvSpPr>
                <a:spLocks/>
              </p:cNvSpPr>
              <p:nvPr/>
            </p:nvSpPr>
            <p:spPr bwMode="auto">
              <a:xfrm>
                <a:off x="2746" y="2863"/>
                <a:ext cx="55" cy="142"/>
              </a:xfrm>
              <a:custGeom>
                <a:avLst/>
                <a:gdLst>
                  <a:gd name="T0" fmla="*/ 0 w 165"/>
                  <a:gd name="T1" fmla="*/ 0 h 428"/>
                  <a:gd name="T2" fmla="*/ 0 w 165"/>
                  <a:gd name="T3" fmla="*/ 0 h 428"/>
                  <a:gd name="T4" fmla="*/ 0 w 165"/>
                  <a:gd name="T5" fmla="*/ 0 h 428"/>
                  <a:gd name="T6" fmla="*/ 0 w 165"/>
                  <a:gd name="T7" fmla="*/ 0 h 428"/>
                  <a:gd name="T8" fmla="*/ 0 w 165"/>
                  <a:gd name="T9" fmla="*/ 0 h 428"/>
                  <a:gd name="T10" fmla="*/ 0 w 165"/>
                  <a:gd name="T11" fmla="*/ 0 h 428"/>
                  <a:gd name="T12" fmla="*/ 0 w 165"/>
                  <a:gd name="T13" fmla="*/ 0 h 428"/>
                  <a:gd name="T14" fmla="*/ 0 w 165"/>
                  <a:gd name="T15" fmla="*/ 0 h 428"/>
                  <a:gd name="T16" fmla="*/ 0 w 165"/>
                  <a:gd name="T17" fmla="*/ 0 h 428"/>
                  <a:gd name="T18" fmla="*/ 0 w 165"/>
                  <a:gd name="T19" fmla="*/ 0 h 428"/>
                  <a:gd name="T20" fmla="*/ 0 w 165"/>
                  <a:gd name="T21" fmla="*/ 0 h 428"/>
                  <a:gd name="T22" fmla="*/ 0 w 165"/>
                  <a:gd name="T23" fmla="*/ 0 h 428"/>
                  <a:gd name="T24" fmla="*/ 0 w 165"/>
                  <a:gd name="T25" fmla="*/ 0 h 428"/>
                  <a:gd name="T26" fmla="*/ 0 w 165"/>
                  <a:gd name="T27" fmla="*/ 0 h 428"/>
                  <a:gd name="T28" fmla="*/ 0 w 165"/>
                  <a:gd name="T29" fmla="*/ 0 h 428"/>
                  <a:gd name="T30" fmla="*/ 0 w 165"/>
                  <a:gd name="T31" fmla="*/ 0 h 428"/>
                  <a:gd name="T32" fmla="*/ 0 w 165"/>
                  <a:gd name="T33" fmla="*/ 0 h 428"/>
                  <a:gd name="T34" fmla="*/ 0 w 165"/>
                  <a:gd name="T35" fmla="*/ 0 h 428"/>
                  <a:gd name="T36" fmla="*/ 0 w 165"/>
                  <a:gd name="T37" fmla="*/ 0 h 428"/>
                  <a:gd name="T38" fmla="*/ 0 w 165"/>
                  <a:gd name="T39" fmla="*/ 0 h 428"/>
                  <a:gd name="T40" fmla="*/ 0 w 165"/>
                  <a:gd name="T41" fmla="*/ 0 h 428"/>
                  <a:gd name="T42" fmla="*/ 0 w 165"/>
                  <a:gd name="T43" fmla="*/ 0 h 428"/>
                  <a:gd name="T44" fmla="*/ 0 w 165"/>
                  <a:gd name="T45" fmla="*/ 0 h 428"/>
                  <a:gd name="T46" fmla="*/ 0 w 165"/>
                  <a:gd name="T47" fmla="*/ 0 h 428"/>
                  <a:gd name="T48" fmla="*/ 0 w 165"/>
                  <a:gd name="T49" fmla="*/ 0 h 428"/>
                  <a:gd name="T50" fmla="*/ 0 w 165"/>
                  <a:gd name="T51" fmla="*/ 0 h 428"/>
                  <a:gd name="T52" fmla="*/ 0 w 165"/>
                  <a:gd name="T53" fmla="*/ 0 h 428"/>
                  <a:gd name="T54" fmla="*/ 0 w 165"/>
                  <a:gd name="T55" fmla="*/ 0 h 428"/>
                  <a:gd name="T56" fmla="*/ 0 w 165"/>
                  <a:gd name="T57" fmla="*/ 0 h 428"/>
                  <a:gd name="T58" fmla="*/ 0 w 165"/>
                  <a:gd name="T59" fmla="*/ 0 h 428"/>
                  <a:gd name="T60" fmla="*/ 0 w 165"/>
                  <a:gd name="T61" fmla="*/ 0 h 428"/>
                  <a:gd name="T62" fmla="*/ 0 w 165"/>
                  <a:gd name="T63" fmla="*/ 0 h 428"/>
                  <a:gd name="T64" fmla="*/ 0 w 165"/>
                  <a:gd name="T65" fmla="*/ 0 h 428"/>
                  <a:gd name="T66" fmla="*/ 0 w 165"/>
                  <a:gd name="T67" fmla="*/ 0 h 428"/>
                  <a:gd name="T68" fmla="*/ 0 w 165"/>
                  <a:gd name="T69" fmla="*/ 0 h 428"/>
                  <a:gd name="T70" fmla="*/ 0 w 165"/>
                  <a:gd name="T71" fmla="*/ 0 h 428"/>
                  <a:gd name="T72" fmla="*/ 0 w 165"/>
                  <a:gd name="T73" fmla="*/ 0 h 428"/>
                  <a:gd name="T74" fmla="*/ 0 w 165"/>
                  <a:gd name="T75" fmla="*/ 0 h 428"/>
                  <a:gd name="T76" fmla="*/ 0 w 165"/>
                  <a:gd name="T77" fmla="*/ 0 h 428"/>
                  <a:gd name="T78" fmla="*/ 0 w 165"/>
                  <a:gd name="T79" fmla="*/ 0 h 428"/>
                  <a:gd name="T80" fmla="*/ 0 w 165"/>
                  <a:gd name="T81" fmla="*/ 0 h 428"/>
                  <a:gd name="T82" fmla="*/ 0 w 165"/>
                  <a:gd name="T83" fmla="*/ 0 h 428"/>
                  <a:gd name="T84" fmla="*/ 0 w 165"/>
                  <a:gd name="T85" fmla="*/ 0 h 428"/>
                  <a:gd name="T86" fmla="*/ 0 w 165"/>
                  <a:gd name="T87" fmla="*/ 0 h 428"/>
                  <a:gd name="T88" fmla="*/ 0 w 165"/>
                  <a:gd name="T89" fmla="*/ 0 h 428"/>
                  <a:gd name="T90" fmla="*/ 0 w 165"/>
                  <a:gd name="T91" fmla="*/ 0 h 428"/>
                  <a:gd name="T92" fmla="*/ 0 w 165"/>
                  <a:gd name="T93" fmla="*/ 0 h 428"/>
                  <a:gd name="T94" fmla="*/ 0 w 165"/>
                  <a:gd name="T95" fmla="*/ 0 h 428"/>
                  <a:gd name="T96" fmla="*/ 0 w 165"/>
                  <a:gd name="T97" fmla="*/ 0 h 428"/>
                  <a:gd name="T98" fmla="*/ 0 w 165"/>
                  <a:gd name="T99" fmla="*/ 0 h 428"/>
                  <a:gd name="T100" fmla="*/ 0 w 165"/>
                  <a:gd name="T101" fmla="*/ 0 h 428"/>
                  <a:gd name="T102" fmla="*/ 0 w 165"/>
                  <a:gd name="T103" fmla="*/ 0 h 428"/>
                  <a:gd name="T104" fmla="*/ 0 w 165"/>
                  <a:gd name="T105" fmla="*/ 0 h 428"/>
                  <a:gd name="T106" fmla="*/ 0 w 165"/>
                  <a:gd name="T107" fmla="*/ 0 h 428"/>
                  <a:gd name="T108" fmla="*/ 0 w 165"/>
                  <a:gd name="T109" fmla="*/ 0 h 428"/>
                  <a:gd name="T110" fmla="*/ 0 w 165"/>
                  <a:gd name="T111" fmla="*/ 0 h 428"/>
                  <a:gd name="T112" fmla="*/ 0 w 165"/>
                  <a:gd name="T113" fmla="*/ 0 h 428"/>
                  <a:gd name="T114" fmla="*/ 0 w 165"/>
                  <a:gd name="T115" fmla="*/ 0 h 4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65" h="428">
                    <a:moveTo>
                      <a:pt x="79" y="55"/>
                    </a:moveTo>
                    <a:lnTo>
                      <a:pt x="73" y="83"/>
                    </a:lnTo>
                    <a:lnTo>
                      <a:pt x="67" y="109"/>
                    </a:lnTo>
                    <a:lnTo>
                      <a:pt x="61" y="132"/>
                    </a:lnTo>
                    <a:lnTo>
                      <a:pt x="56" y="154"/>
                    </a:lnTo>
                    <a:lnTo>
                      <a:pt x="52" y="177"/>
                    </a:lnTo>
                    <a:lnTo>
                      <a:pt x="49" y="199"/>
                    </a:lnTo>
                    <a:lnTo>
                      <a:pt x="44" y="221"/>
                    </a:lnTo>
                    <a:lnTo>
                      <a:pt x="38" y="244"/>
                    </a:lnTo>
                    <a:lnTo>
                      <a:pt x="33" y="270"/>
                    </a:lnTo>
                    <a:lnTo>
                      <a:pt x="27" y="297"/>
                    </a:lnTo>
                    <a:lnTo>
                      <a:pt x="24" y="307"/>
                    </a:lnTo>
                    <a:lnTo>
                      <a:pt x="22" y="318"/>
                    </a:lnTo>
                    <a:lnTo>
                      <a:pt x="18" y="331"/>
                    </a:lnTo>
                    <a:lnTo>
                      <a:pt x="14" y="346"/>
                    </a:lnTo>
                    <a:lnTo>
                      <a:pt x="9" y="362"/>
                    </a:lnTo>
                    <a:lnTo>
                      <a:pt x="6" y="378"/>
                    </a:lnTo>
                    <a:lnTo>
                      <a:pt x="3" y="392"/>
                    </a:lnTo>
                    <a:lnTo>
                      <a:pt x="0" y="406"/>
                    </a:lnTo>
                    <a:lnTo>
                      <a:pt x="0" y="418"/>
                    </a:lnTo>
                    <a:lnTo>
                      <a:pt x="0" y="428"/>
                    </a:lnTo>
                    <a:lnTo>
                      <a:pt x="91" y="422"/>
                    </a:lnTo>
                    <a:lnTo>
                      <a:pt x="92" y="405"/>
                    </a:lnTo>
                    <a:lnTo>
                      <a:pt x="95" y="388"/>
                    </a:lnTo>
                    <a:lnTo>
                      <a:pt x="96" y="369"/>
                    </a:lnTo>
                    <a:lnTo>
                      <a:pt x="99" y="352"/>
                    </a:lnTo>
                    <a:lnTo>
                      <a:pt x="101" y="335"/>
                    </a:lnTo>
                    <a:lnTo>
                      <a:pt x="104" y="318"/>
                    </a:lnTo>
                    <a:lnTo>
                      <a:pt x="106" y="300"/>
                    </a:lnTo>
                    <a:lnTo>
                      <a:pt x="109" y="282"/>
                    </a:lnTo>
                    <a:lnTo>
                      <a:pt x="111" y="265"/>
                    </a:lnTo>
                    <a:lnTo>
                      <a:pt x="115" y="246"/>
                    </a:lnTo>
                    <a:lnTo>
                      <a:pt x="119" y="231"/>
                    </a:lnTo>
                    <a:lnTo>
                      <a:pt x="122" y="216"/>
                    </a:lnTo>
                    <a:lnTo>
                      <a:pt x="125" y="200"/>
                    </a:lnTo>
                    <a:lnTo>
                      <a:pt x="129" y="185"/>
                    </a:lnTo>
                    <a:lnTo>
                      <a:pt x="132" y="169"/>
                    </a:lnTo>
                    <a:lnTo>
                      <a:pt x="136" y="153"/>
                    </a:lnTo>
                    <a:lnTo>
                      <a:pt x="138" y="137"/>
                    </a:lnTo>
                    <a:lnTo>
                      <a:pt x="142" y="120"/>
                    </a:lnTo>
                    <a:lnTo>
                      <a:pt x="145" y="103"/>
                    </a:lnTo>
                    <a:lnTo>
                      <a:pt x="148" y="85"/>
                    </a:lnTo>
                    <a:lnTo>
                      <a:pt x="148" y="77"/>
                    </a:lnTo>
                    <a:lnTo>
                      <a:pt x="150" y="69"/>
                    </a:lnTo>
                    <a:lnTo>
                      <a:pt x="151" y="60"/>
                    </a:lnTo>
                    <a:lnTo>
                      <a:pt x="152" y="51"/>
                    </a:lnTo>
                    <a:lnTo>
                      <a:pt x="154" y="42"/>
                    </a:lnTo>
                    <a:lnTo>
                      <a:pt x="155" y="33"/>
                    </a:lnTo>
                    <a:lnTo>
                      <a:pt x="156" y="24"/>
                    </a:lnTo>
                    <a:lnTo>
                      <a:pt x="159" y="16"/>
                    </a:lnTo>
                    <a:lnTo>
                      <a:pt x="163" y="7"/>
                    </a:lnTo>
                    <a:lnTo>
                      <a:pt x="165" y="0"/>
                    </a:lnTo>
                    <a:lnTo>
                      <a:pt x="79" y="55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9" name="Freeform 26"/>
              <p:cNvSpPr>
                <a:spLocks/>
              </p:cNvSpPr>
              <p:nvPr/>
            </p:nvSpPr>
            <p:spPr bwMode="auto">
              <a:xfrm>
                <a:off x="2659" y="2920"/>
                <a:ext cx="54" cy="82"/>
              </a:xfrm>
              <a:custGeom>
                <a:avLst/>
                <a:gdLst>
                  <a:gd name="T0" fmla="*/ 0 w 163"/>
                  <a:gd name="T1" fmla="*/ 0 h 247"/>
                  <a:gd name="T2" fmla="*/ 0 w 163"/>
                  <a:gd name="T3" fmla="*/ 0 h 247"/>
                  <a:gd name="T4" fmla="*/ 0 w 163"/>
                  <a:gd name="T5" fmla="*/ 0 h 247"/>
                  <a:gd name="T6" fmla="*/ 0 w 163"/>
                  <a:gd name="T7" fmla="*/ 0 h 247"/>
                  <a:gd name="T8" fmla="*/ 0 w 163"/>
                  <a:gd name="T9" fmla="*/ 0 h 247"/>
                  <a:gd name="T10" fmla="*/ 0 w 163"/>
                  <a:gd name="T11" fmla="*/ 0 h 247"/>
                  <a:gd name="T12" fmla="*/ 0 w 163"/>
                  <a:gd name="T13" fmla="*/ 0 h 247"/>
                  <a:gd name="T14" fmla="*/ 0 w 163"/>
                  <a:gd name="T15" fmla="*/ 0 h 247"/>
                  <a:gd name="T16" fmla="*/ 0 w 163"/>
                  <a:gd name="T17" fmla="*/ 0 h 247"/>
                  <a:gd name="T18" fmla="*/ 0 w 163"/>
                  <a:gd name="T19" fmla="*/ 0 h 247"/>
                  <a:gd name="T20" fmla="*/ 0 w 163"/>
                  <a:gd name="T21" fmla="*/ 0 h 247"/>
                  <a:gd name="T22" fmla="*/ 0 w 163"/>
                  <a:gd name="T23" fmla="*/ 0 h 247"/>
                  <a:gd name="T24" fmla="*/ 0 w 163"/>
                  <a:gd name="T25" fmla="*/ 0 h 247"/>
                  <a:gd name="T26" fmla="*/ 0 w 163"/>
                  <a:gd name="T27" fmla="*/ 0 h 247"/>
                  <a:gd name="T28" fmla="*/ 0 w 163"/>
                  <a:gd name="T29" fmla="*/ 0 h 247"/>
                  <a:gd name="T30" fmla="*/ 0 w 163"/>
                  <a:gd name="T31" fmla="*/ 0 h 247"/>
                  <a:gd name="T32" fmla="*/ 0 w 163"/>
                  <a:gd name="T33" fmla="*/ 0 h 247"/>
                  <a:gd name="T34" fmla="*/ 0 w 163"/>
                  <a:gd name="T35" fmla="*/ 0 h 247"/>
                  <a:gd name="T36" fmla="*/ 0 w 163"/>
                  <a:gd name="T37" fmla="*/ 0 h 247"/>
                  <a:gd name="T38" fmla="*/ 0 w 163"/>
                  <a:gd name="T39" fmla="*/ 0 h 247"/>
                  <a:gd name="T40" fmla="*/ 0 w 163"/>
                  <a:gd name="T41" fmla="*/ 0 h 247"/>
                  <a:gd name="T42" fmla="*/ 0 w 163"/>
                  <a:gd name="T43" fmla="*/ 0 h 247"/>
                  <a:gd name="T44" fmla="*/ 0 w 163"/>
                  <a:gd name="T45" fmla="*/ 0 h 247"/>
                  <a:gd name="T46" fmla="*/ 0 w 163"/>
                  <a:gd name="T47" fmla="*/ 0 h 247"/>
                  <a:gd name="T48" fmla="*/ 0 w 163"/>
                  <a:gd name="T49" fmla="*/ 0 h 247"/>
                  <a:gd name="T50" fmla="*/ 0 w 163"/>
                  <a:gd name="T51" fmla="*/ 0 h 247"/>
                  <a:gd name="T52" fmla="*/ 0 w 163"/>
                  <a:gd name="T53" fmla="*/ 0 h 247"/>
                  <a:gd name="T54" fmla="*/ 0 w 163"/>
                  <a:gd name="T55" fmla="*/ 0 h 247"/>
                  <a:gd name="T56" fmla="*/ 0 w 163"/>
                  <a:gd name="T57" fmla="*/ 0 h 247"/>
                  <a:gd name="T58" fmla="*/ 0 w 163"/>
                  <a:gd name="T59" fmla="*/ 0 h 247"/>
                  <a:gd name="T60" fmla="*/ 0 w 163"/>
                  <a:gd name="T61" fmla="*/ 0 h 247"/>
                  <a:gd name="T62" fmla="*/ 0 w 163"/>
                  <a:gd name="T63" fmla="*/ 0 h 247"/>
                  <a:gd name="T64" fmla="*/ 0 w 163"/>
                  <a:gd name="T65" fmla="*/ 0 h 247"/>
                  <a:gd name="T66" fmla="*/ 0 w 163"/>
                  <a:gd name="T67" fmla="*/ 0 h 247"/>
                  <a:gd name="T68" fmla="*/ 0 w 163"/>
                  <a:gd name="T69" fmla="*/ 0 h 247"/>
                  <a:gd name="T70" fmla="*/ 0 w 163"/>
                  <a:gd name="T71" fmla="*/ 0 h 24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3" h="247">
                    <a:moveTo>
                      <a:pt x="0" y="247"/>
                    </a:moveTo>
                    <a:lnTo>
                      <a:pt x="0" y="244"/>
                    </a:lnTo>
                    <a:lnTo>
                      <a:pt x="3" y="239"/>
                    </a:lnTo>
                    <a:lnTo>
                      <a:pt x="5" y="233"/>
                    </a:lnTo>
                    <a:lnTo>
                      <a:pt x="8" y="225"/>
                    </a:lnTo>
                    <a:lnTo>
                      <a:pt x="10" y="217"/>
                    </a:lnTo>
                    <a:lnTo>
                      <a:pt x="14" y="208"/>
                    </a:lnTo>
                    <a:lnTo>
                      <a:pt x="18" y="197"/>
                    </a:lnTo>
                    <a:lnTo>
                      <a:pt x="22" y="186"/>
                    </a:lnTo>
                    <a:lnTo>
                      <a:pt x="26" y="174"/>
                    </a:lnTo>
                    <a:lnTo>
                      <a:pt x="30" y="159"/>
                    </a:lnTo>
                    <a:lnTo>
                      <a:pt x="37" y="132"/>
                    </a:lnTo>
                    <a:lnTo>
                      <a:pt x="44" y="111"/>
                    </a:lnTo>
                    <a:lnTo>
                      <a:pt x="47" y="97"/>
                    </a:lnTo>
                    <a:lnTo>
                      <a:pt x="51" y="87"/>
                    </a:lnTo>
                    <a:lnTo>
                      <a:pt x="53" y="81"/>
                    </a:lnTo>
                    <a:lnTo>
                      <a:pt x="54" y="78"/>
                    </a:lnTo>
                    <a:lnTo>
                      <a:pt x="54" y="77"/>
                    </a:lnTo>
                    <a:lnTo>
                      <a:pt x="163" y="0"/>
                    </a:lnTo>
                    <a:lnTo>
                      <a:pt x="159" y="14"/>
                    </a:lnTo>
                    <a:lnTo>
                      <a:pt x="152" y="35"/>
                    </a:lnTo>
                    <a:lnTo>
                      <a:pt x="145" y="61"/>
                    </a:lnTo>
                    <a:lnTo>
                      <a:pt x="137" y="90"/>
                    </a:lnTo>
                    <a:lnTo>
                      <a:pt x="129" y="121"/>
                    </a:lnTo>
                    <a:lnTo>
                      <a:pt x="122" y="152"/>
                    </a:lnTo>
                    <a:lnTo>
                      <a:pt x="115" y="181"/>
                    </a:lnTo>
                    <a:lnTo>
                      <a:pt x="110" y="208"/>
                    </a:lnTo>
                    <a:lnTo>
                      <a:pt x="105" y="230"/>
                    </a:lnTo>
                    <a:lnTo>
                      <a:pt x="102" y="245"/>
                    </a:ln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0" name="Freeform 27"/>
              <p:cNvSpPr>
                <a:spLocks/>
              </p:cNvSpPr>
              <p:nvPr/>
            </p:nvSpPr>
            <p:spPr bwMode="auto">
              <a:xfrm>
                <a:off x="2659" y="2920"/>
                <a:ext cx="54" cy="82"/>
              </a:xfrm>
              <a:custGeom>
                <a:avLst/>
                <a:gdLst>
                  <a:gd name="T0" fmla="*/ 0 w 163"/>
                  <a:gd name="T1" fmla="*/ 0 h 247"/>
                  <a:gd name="T2" fmla="*/ 0 w 163"/>
                  <a:gd name="T3" fmla="*/ 0 h 247"/>
                  <a:gd name="T4" fmla="*/ 0 w 163"/>
                  <a:gd name="T5" fmla="*/ 0 h 247"/>
                  <a:gd name="T6" fmla="*/ 0 w 163"/>
                  <a:gd name="T7" fmla="*/ 0 h 247"/>
                  <a:gd name="T8" fmla="*/ 0 w 163"/>
                  <a:gd name="T9" fmla="*/ 0 h 247"/>
                  <a:gd name="T10" fmla="*/ 0 w 163"/>
                  <a:gd name="T11" fmla="*/ 0 h 247"/>
                  <a:gd name="T12" fmla="*/ 0 w 163"/>
                  <a:gd name="T13" fmla="*/ 0 h 247"/>
                  <a:gd name="T14" fmla="*/ 0 w 163"/>
                  <a:gd name="T15" fmla="*/ 0 h 247"/>
                  <a:gd name="T16" fmla="*/ 0 w 163"/>
                  <a:gd name="T17" fmla="*/ 0 h 247"/>
                  <a:gd name="T18" fmla="*/ 0 w 163"/>
                  <a:gd name="T19" fmla="*/ 0 h 247"/>
                  <a:gd name="T20" fmla="*/ 0 w 163"/>
                  <a:gd name="T21" fmla="*/ 0 h 247"/>
                  <a:gd name="T22" fmla="*/ 0 w 163"/>
                  <a:gd name="T23" fmla="*/ 0 h 247"/>
                  <a:gd name="T24" fmla="*/ 0 w 163"/>
                  <a:gd name="T25" fmla="*/ 0 h 247"/>
                  <a:gd name="T26" fmla="*/ 0 w 163"/>
                  <a:gd name="T27" fmla="*/ 0 h 247"/>
                  <a:gd name="T28" fmla="*/ 0 w 163"/>
                  <a:gd name="T29" fmla="*/ 0 h 247"/>
                  <a:gd name="T30" fmla="*/ 0 w 163"/>
                  <a:gd name="T31" fmla="*/ 0 h 247"/>
                  <a:gd name="T32" fmla="*/ 0 w 163"/>
                  <a:gd name="T33" fmla="*/ 0 h 247"/>
                  <a:gd name="T34" fmla="*/ 0 w 163"/>
                  <a:gd name="T35" fmla="*/ 0 h 247"/>
                  <a:gd name="T36" fmla="*/ 0 w 163"/>
                  <a:gd name="T37" fmla="*/ 0 h 247"/>
                  <a:gd name="T38" fmla="*/ 0 w 163"/>
                  <a:gd name="T39" fmla="*/ 0 h 247"/>
                  <a:gd name="T40" fmla="*/ 0 w 163"/>
                  <a:gd name="T41" fmla="*/ 0 h 247"/>
                  <a:gd name="T42" fmla="*/ 0 w 163"/>
                  <a:gd name="T43" fmla="*/ 0 h 247"/>
                  <a:gd name="T44" fmla="*/ 0 w 163"/>
                  <a:gd name="T45" fmla="*/ 0 h 247"/>
                  <a:gd name="T46" fmla="*/ 0 w 163"/>
                  <a:gd name="T47" fmla="*/ 0 h 247"/>
                  <a:gd name="T48" fmla="*/ 0 w 163"/>
                  <a:gd name="T49" fmla="*/ 0 h 247"/>
                  <a:gd name="T50" fmla="*/ 0 w 163"/>
                  <a:gd name="T51" fmla="*/ 0 h 247"/>
                  <a:gd name="T52" fmla="*/ 0 w 163"/>
                  <a:gd name="T53" fmla="*/ 0 h 247"/>
                  <a:gd name="T54" fmla="*/ 0 w 163"/>
                  <a:gd name="T55" fmla="*/ 0 h 247"/>
                  <a:gd name="T56" fmla="*/ 0 w 163"/>
                  <a:gd name="T57" fmla="*/ 0 h 247"/>
                  <a:gd name="T58" fmla="*/ 0 w 163"/>
                  <a:gd name="T59" fmla="*/ 0 h 247"/>
                  <a:gd name="T60" fmla="*/ 0 w 163"/>
                  <a:gd name="T61" fmla="*/ 0 h 247"/>
                  <a:gd name="T62" fmla="*/ 0 w 163"/>
                  <a:gd name="T63" fmla="*/ 0 h 247"/>
                  <a:gd name="T64" fmla="*/ 0 w 163"/>
                  <a:gd name="T65" fmla="*/ 0 h 247"/>
                  <a:gd name="T66" fmla="*/ 0 w 163"/>
                  <a:gd name="T67" fmla="*/ 0 h 247"/>
                  <a:gd name="T68" fmla="*/ 0 w 163"/>
                  <a:gd name="T69" fmla="*/ 0 h 247"/>
                  <a:gd name="T70" fmla="*/ 0 w 163"/>
                  <a:gd name="T71" fmla="*/ 0 h 24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3" h="247">
                    <a:moveTo>
                      <a:pt x="0" y="247"/>
                    </a:moveTo>
                    <a:lnTo>
                      <a:pt x="0" y="244"/>
                    </a:lnTo>
                    <a:lnTo>
                      <a:pt x="3" y="239"/>
                    </a:lnTo>
                    <a:lnTo>
                      <a:pt x="5" y="233"/>
                    </a:lnTo>
                    <a:lnTo>
                      <a:pt x="8" y="225"/>
                    </a:lnTo>
                    <a:lnTo>
                      <a:pt x="10" y="217"/>
                    </a:lnTo>
                    <a:lnTo>
                      <a:pt x="14" y="208"/>
                    </a:lnTo>
                    <a:lnTo>
                      <a:pt x="18" y="197"/>
                    </a:lnTo>
                    <a:lnTo>
                      <a:pt x="22" y="186"/>
                    </a:lnTo>
                    <a:lnTo>
                      <a:pt x="26" y="174"/>
                    </a:lnTo>
                    <a:lnTo>
                      <a:pt x="30" y="159"/>
                    </a:lnTo>
                    <a:lnTo>
                      <a:pt x="37" y="132"/>
                    </a:lnTo>
                    <a:lnTo>
                      <a:pt x="44" y="111"/>
                    </a:lnTo>
                    <a:lnTo>
                      <a:pt x="47" y="97"/>
                    </a:lnTo>
                    <a:lnTo>
                      <a:pt x="51" y="87"/>
                    </a:lnTo>
                    <a:lnTo>
                      <a:pt x="53" y="81"/>
                    </a:lnTo>
                    <a:lnTo>
                      <a:pt x="54" y="78"/>
                    </a:lnTo>
                    <a:lnTo>
                      <a:pt x="54" y="77"/>
                    </a:lnTo>
                    <a:lnTo>
                      <a:pt x="163" y="0"/>
                    </a:lnTo>
                    <a:lnTo>
                      <a:pt x="159" y="14"/>
                    </a:lnTo>
                    <a:lnTo>
                      <a:pt x="152" y="35"/>
                    </a:lnTo>
                    <a:lnTo>
                      <a:pt x="145" y="61"/>
                    </a:lnTo>
                    <a:lnTo>
                      <a:pt x="137" y="90"/>
                    </a:lnTo>
                    <a:lnTo>
                      <a:pt x="129" y="121"/>
                    </a:lnTo>
                    <a:lnTo>
                      <a:pt x="122" y="152"/>
                    </a:lnTo>
                    <a:lnTo>
                      <a:pt x="115" y="181"/>
                    </a:lnTo>
                    <a:lnTo>
                      <a:pt x="110" y="208"/>
                    </a:lnTo>
                    <a:lnTo>
                      <a:pt x="105" y="230"/>
                    </a:lnTo>
                    <a:lnTo>
                      <a:pt x="102" y="245"/>
                    </a:lnTo>
                    <a:lnTo>
                      <a:pt x="0" y="247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1" name="Freeform 28"/>
              <p:cNvSpPr>
                <a:spLocks/>
              </p:cNvSpPr>
              <p:nvPr/>
            </p:nvSpPr>
            <p:spPr bwMode="auto">
              <a:xfrm>
                <a:off x="2821" y="2647"/>
                <a:ext cx="152" cy="361"/>
              </a:xfrm>
              <a:custGeom>
                <a:avLst/>
                <a:gdLst>
                  <a:gd name="T0" fmla="*/ 0 w 457"/>
                  <a:gd name="T1" fmla="*/ 0 h 1083"/>
                  <a:gd name="T2" fmla="*/ 0 w 457"/>
                  <a:gd name="T3" fmla="*/ 0 h 1083"/>
                  <a:gd name="T4" fmla="*/ 0 w 457"/>
                  <a:gd name="T5" fmla="*/ 0 h 1083"/>
                  <a:gd name="T6" fmla="*/ 0 w 457"/>
                  <a:gd name="T7" fmla="*/ 0 h 1083"/>
                  <a:gd name="T8" fmla="*/ 0 w 457"/>
                  <a:gd name="T9" fmla="*/ 0 h 1083"/>
                  <a:gd name="T10" fmla="*/ 0 w 457"/>
                  <a:gd name="T11" fmla="*/ 0 h 1083"/>
                  <a:gd name="T12" fmla="*/ 0 w 457"/>
                  <a:gd name="T13" fmla="*/ 0 h 1083"/>
                  <a:gd name="T14" fmla="*/ 0 w 457"/>
                  <a:gd name="T15" fmla="*/ 0 h 1083"/>
                  <a:gd name="T16" fmla="*/ 0 w 457"/>
                  <a:gd name="T17" fmla="*/ 0 h 1083"/>
                  <a:gd name="T18" fmla="*/ 0 w 457"/>
                  <a:gd name="T19" fmla="*/ 0 h 1083"/>
                  <a:gd name="T20" fmla="*/ 0 w 457"/>
                  <a:gd name="T21" fmla="*/ 0 h 1083"/>
                  <a:gd name="T22" fmla="*/ 0 w 457"/>
                  <a:gd name="T23" fmla="*/ 0 h 1083"/>
                  <a:gd name="T24" fmla="*/ 0 w 457"/>
                  <a:gd name="T25" fmla="*/ 0 h 1083"/>
                  <a:gd name="T26" fmla="*/ 0 w 457"/>
                  <a:gd name="T27" fmla="*/ 0 h 1083"/>
                  <a:gd name="T28" fmla="*/ 0 w 457"/>
                  <a:gd name="T29" fmla="*/ 0 h 1083"/>
                  <a:gd name="T30" fmla="*/ 0 w 457"/>
                  <a:gd name="T31" fmla="*/ 0 h 1083"/>
                  <a:gd name="T32" fmla="*/ 0 w 457"/>
                  <a:gd name="T33" fmla="*/ 0 h 1083"/>
                  <a:gd name="T34" fmla="*/ 0 w 457"/>
                  <a:gd name="T35" fmla="*/ 0 h 1083"/>
                  <a:gd name="T36" fmla="*/ 0 w 457"/>
                  <a:gd name="T37" fmla="*/ 0 h 1083"/>
                  <a:gd name="T38" fmla="*/ 0 w 457"/>
                  <a:gd name="T39" fmla="*/ 0 h 1083"/>
                  <a:gd name="T40" fmla="*/ 0 w 457"/>
                  <a:gd name="T41" fmla="*/ 0 h 1083"/>
                  <a:gd name="T42" fmla="*/ 0 w 457"/>
                  <a:gd name="T43" fmla="*/ 0 h 1083"/>
                  <a:gd name="T44" fmla="*/ 0 w 457"/>
                  <a:gd name="T45" fmla="*/ 0 h 1083"/>
                  <a:gd name="T46" fmla="*/ 0 w 457"/>
                  <a:gd name="T47" fmla="*/ 0 h 1083"/>
                  <a:gd name="T48" fmla="*/ 0 w 457"/>
                  <a:gd name="T49" fmla="*/ 0 h 1083"/>
                  <a:gd name="T50" fmla="*/ 0 w 457"/>
                  <a:gd name="T51" fmla="*/ 0 h 1083"/>
                  <a:gd name="T52" fmla="*/ 0 w 457"/>
                  <a:gd name="T53" fmla="*/ 0 h 1083"/>
                  <a:gd name="T54" fmla="*/ 0 w 457"/>
                  <a:gd name="T55" fmla="*/ 0 h 1083"/>
                  <a:gd name="T56" fmla="*/ 0 w 457"/>
                  <a:gd name="T57" fmla="*/ 0 h 1083"/>
                  <a:gd name="T58" fmla="*/ 0 w 457"/>
                  <a:gd name="T59" fmla="*/ 0 h 1083"/>
                  <a:gd name="T60" fmla="*/ 0 w 457"/>
                  <a:gd name="T61" fmla="*/ 0 h 1083"/>
                  <a:gd name="T62" fmla="*/ 0 w 457"/>
                  <a:gd name="T63" fmla="*/ 0 h 1083"/>
                  <a:gd name="T64" fmla="*/ 0 w 457"/>
                  <a:gd name="T65" fmla="*/ 0 h 1083"/>
                  <a:gd name="T66" fmla="*/ 0 w 457"/>
                  <a:gd name="T67" fmla="*/ 0 h 1083"/>
                  <a:gd name="T68" fmla="*/ 0 w 457"/>
                  <a:gd name="T69" fmla="*/ 0 h 1083"/>
                  <a:gd name="T70" fmla="*/ 0 w 457"/>
                  <a:gd name="T71" fmla="*/ 0 h 1083"/>
                  <a:gd name="T72" fmla="*/ 0 w 457"/>
                  <a:gd name="T73" fmla="*/ 0 h 1083"/>
                  <a:gd name="T74" fmla="*/ 0 w 457"/>
                  <a:gd name="T75" fmla="*/ 0 h 1083"/>
                  <a:gd name="T76" fmla="*/ 0 w 457"/>
                  <a:gd name="T77" fmla="*/ 0 h 1083"/>
                  <a:gd name="T78" fmla="*/ 0 w 457"/>
                  <a:gd name="T79" fmla="*/ 0 h 1083"/>
                  <a:gd name="T80" fmla="*/ 0 w 457"/>
                  <a:gd name="T81" fmla="*/ 0 h 1083"/>
                  <a:gd name="T82" fmla="*/ 0 w 457"/>
                  <a:gd name="T83" fmla="*/ 0 h 1083"/>
                  <a:gd name="T84" fmla="*/ 0 w 457"/>
                  <a:gd name="T85" fmla="*/ 0 h 1083"/>
                  <a:gd name="T86" fmla="*/ 0 w 457"/>
                  <a:gd name="T87" fmla="*/ 0 h 1083"/>
                  <a:gd name="T88" fmla="*/ 0 w 457"/>
                  <a:gd name="T89" fmla="*/ 0 h 1083"/>
                  <a:gd name="T90" fmla="*/ 0 w 457"/>
                  <a:gd name="T91" fmla="*/ 0 h 1083"/>
                  <a:gd name="T92" fmla="*/ 0 w 457"/>
                  <a:gd name="T93" fmla="*/ 0 h 1083"/>
                  <a:gd name="T94" fmla="*/ 0 w 457"/>
                  <a:gd name="T95" fmla="*/ 0 h 1083"/>
                  <a:gd name="T96" fmla="*/ 0 w 457"/>
                  <a:gd name="T97" fmla="*/ 0 h 1083"/>
                  <a:gd name="T98" fmla="*/ 0 w 457"/>
                  <a:gd name="T99" fmla="*/ 0 h 1083"/>
                  <a:gd name="T100" fmla="*/ 0 w 457"/>
                  <a:gd name="T101" fmla="*/ 0 h 1083"/>
                  <a:gd name="T102" fmla="*/ 0 w 457"/>
                  <a:gd name="T103" fmla="*/ 0 h 1083"/>
                  <a:gd name="T104" fmla="*/ 0 w 457"/>
                  <a:gd name="T105" fmla="*/ 0 h 1083"/>
                  <a:gd name="T106" fmla="*/ 0 w 457"/>
                  <a:gd name="T107" fmla="*/ 0 h 1083"/>
                  <a:gd name="T108" fmla="*/ 0 w 457"/>
                  <a:gd name="T109" fmla="*/ 0 h 1083"/>
                  <a:gd name="T110" fmla="*/ 0 w 457"/>
                  <a:gd name="T111" fmla="*/ 0 h 1083"/>
                  <a:gd name="T112" fmla="*/ 0 w 457"/>
                  <a:gd name="T113" fmla="*/ 0 h 1083"/>
                  <a:gd name="T114" fmla="*/ 0 w 457"/>
                  <a:gd name="T115" fmla="*/ 0 h 10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57" h="1083">
                    <a:moveTo>
                      <a:pt x="2" y="1004"/>
                    </a:moveTo>
                    <a:lnTo>
                      <a:pt x="0" y="1009"/>
                    </a:lnTo>
                    <a:lnTo>
                      <a:pt x="0" y="1016"/>
                    </a:lnTo>
                    <a:lnTo>
                      <a:pt x="0" y="1024"/>
                    </a:lnTo>
                    <a:lnTo>
                      <a:pt x="0" y="1033"/>
                    </a:lnTo>
                    <a:lnTo>
                      <a:pt x="0" y="1042"/>
                    </a:lnTo>
                    <a:lnTo>
                      <a:pt x="0" y="1050"/>
                    </a:lnTo>
                    <a:lnTo>
                      <a:pt x="0" y="1059"/>
                    </a:lnTo>
                    <a:lnTo>
                      <a:pt x="2" y="1065"/>
                    </a:lnTo>
                    <a:lnTo>
                      <a:pt x="3" y="1069"/>
                    </a:lnTo>
                    <a:lnTo>
                      <a:pt x="4" y="1071"/>
                    </a:lnTo>
                    <a:lnTo>
                      <a:pt x="26" y="1077"/>
                    </a:lnTo>
                    <a:lnTo>
                      <a:pt x="44" y="1081"/>
                    </a:lnTo>
                    <a:lnTo>
                      <a:pt x="57" y="1083"/>
                    </a:lnTo>
                    <a:lnTo>
                      <a:pt x="67" y="1083"/>
                    </a:lnTo>
                    <a:lnTo>
                      <a:pt x="75" y="1082"/>
                    </a:lnTo>
                    <a:lnTo>
                      <a:pt x="78" y="1080"/>
                    </a:lnTo>
                    <a:lnTo>
                      <a:pt x="82" y="1075"/>
                    </a:lnTo>
                    <a:lnTo>
                      <a:pt x="84" y="1069"/>
                    </a:lnTo>
                    <a:lnTo>
                      <a:pt x="86" y="1061"/>
                    </a:lnTo>
                    <a:lnTo>
                      <a:pt x="87" y="1054"/>
                    </a:lnTo>
                    <a:lnTo>
                      <a:pt x="89" y="1048"/>
                    </a:lnTo>
                    <a:lnTo>
                      <a:pt x="90" y="1043"/>
                    </a:lnTo>
                    <a:lnTo>
                      <a:pt x="90" y="1038"/>
                    </a:lnTo>
                    <a:lnTo>
                      <a:pt x="90" y="1033"/>
                    </a:lnTo>
                    <a:lnTo>
                      <a:pt x="89" y="1028"/>
                    </a:lnTo>
                    <a:lnTo>
                      <a:pt x="89" y="1023"/>
                    </a:lnTo>
                    <a:lnTo>
                      <a:pt x="87" y="1016"/>
                    </a:lnTo>
                    <a:lnTo>
                      <a:pt x="86" y="1007"/>
                    </a:lnTo>
                    <a:lnTo>
                      <a:pt x="86" y="998"/>
                    </a:lnTo>
                    <a:lnTo>
                      <a:pt x="86" y="985"/>
                    </a:lnTo>
                    <a:lnTo>
                      <a:pt x="86" y="980"/>
                    </a:lnTo>
                    <a:lnTo>
                      <a:pt x="87" y="972"/>
                    </a:lnTo>
                    <a:lnTo>
                      <a:pt x="89" y="962"/>
                    </a:lnTo>
                    <a:lnTo>
                      <a:pt x="91" y="951"/>
                    </a:lnTo>
                    <a:lnTo>
                      <a:pt x="95" y="939"/>
                    </a:lnTo>
                    <a:lnTo>
                      <a:pt x="99" y="926"/>
                    </a:lnTo>
                    <a:lnTo>
                      <a:pt x="101" y="913"/>
                    </a:lnTo>
                    <a:lnTo>
                      <a:pt x="105" y="901"/>
                    </a:lnTo>
                    <a:lnTo>
                      <a:pt x="109" y="890"/>
                    </a:lnTo>
                    <a:lnTo>
                      <a:pt x="113" y="880"/>
                    </a:lnTo>
                    <a:lnTo>
                      <a:pt x="118" y="861"/>
                    </a:lnTo>
                    <a:lnTo>
                      <a:pt x="125" y="843"/>
                    </a:lnTo>
                    <a:lnTo>
                      <a:pt x="130" y="823"/>
                    </a:lnTo>
                    <a:lnTo>
                      <a:pt x="136" y="804"/>
                    </a:lnTo>
                    <a:lnTo>
                      <a:pt x="141" y="784"/>
                    </a:lnTo>
                    <a:lnTo>
                      <a:pt x="146" y="764"/>
                    </a:lnTo>
                    <a:lnTo>
                      <a:pt x="151" y="744"/>
                    </a:lnTo>
                    <a:lnTo>
                      <a:pt x="158" y="724"/>
                    </a:lnTo>
                    <a:lnTo>
                      <a:pt x="163" y="704"/>
                    </a:lnTo>
                    <a:lnTo>
                      <a:pt x="169" y="685"/>
                    </a:lnTo>
                    <a:lnTo>
                      <a:pt x="172" y="675"/>
                    </a:lnTo>
                    <a:lnTo>
                      <a:pt x="174" y="665"/>
                    </a:lnTo>
                    <a:lnTo>
                      <a:pt x="177" y="655"/>
                    </a:lnTo>
                    <a:lnTo>
                      <a:pt x="180" y="645"/>
                    </a:lnTo>
                    <a:lnTo>
                      <a:pt x="181" y="636"/>
                    </a:lnTo>
                    <a:lnTo>
                      <a:pt x="183" y="625"/>
                    </a:lnTo>
                    <a:lnTo>
                      <a:pt x="186" y="615"/>
                    </a:lnTo>
                    <a:lnTo>
                      <a:pt x="189" y="605"/>
                    </a:lnTo>
                    <a:lnTo>
                      <a:pt x="191" y="595"/>
                    </a:lnTo>
                    <a:lnTo>
                      <a:pt x="194" y="587"/>
                    </a:lnTo>
                    <a:lnTo>
                      <a:pt x="196" y="577"/>
                    </a:lnTo>
                    <a:lnTo>
                      <a:pt x="199" y="568"/>
                    </a:lnTo>
                    <a:lnTo>
                      <a:pt x="201" y="558"/>
                    </a:lnTo>
                    <a:lnTo>
                      <a:pt x="204" y="547"/>
                    </a:lnTo>
                    <a:lnTo>
                      <a:pt x="205" y="537"/>
                    </a:lnTo>
                    <a:lnTo>
                      <a:pt x="208" y="526"/>
                    </a:lnTo>
                    <a:lnTo>
                      <a:pt x="210" y="517"/>
                    </a:lnTo>
                    <a:lnTo>
                      <a:pt x="213" y="507"/>
                    </a:lnTo>
                    <a:lnTo>
                      <a:pt x="214" y="497"/>
                    </a:lnTo>
                    <a:lnTo>
                      <a:pt x="217" y="487"/>
                    </a:lnTo>
                    <a:lnTo>
                      <a:pt x="221" y="472"/>
                    </a:lnTo>
                    <a:lnTo>
                      <a:pt x="223" y="458"/>
                    </a:lnTo>
                    <a:lnTo>
                      <a:pt x="227" y="443"/>
                    </a:lnTo>
                    <a:lnTo>
                      <a:pt x="229" y="429"/>
                    </a:lnTo>
                    <a:lnTo>
                      <a:pt x="232" y="415"/>
                    </a:lnTo>
                    <a:lnTo>
                      <a:pt x="236" y="401"/>
                    </a:lnTo>
                    <a:lnTo>
                      <a:pt x="238" y="388"/>
                    </a:lnTo>
                    <a:lnTo>
                      <a:pt x="242" y="373"/>
                    </a:lnTo>
                    <a:lnTo>
                      <a:pt x="246" y="358"/>
                    </a:lnTo>
                    <a:lnTo>
                      <a:pt x="250" y="344"/>
                    </a:lnTo>
                    <a:lnTo>
                      <a:pt x="251" y="337"/>
                    </a:lnTo>
                    <a:lnTo>
                      <a:pt x="254" y="331"/>
                    </a:lnTo>
                    <a:lnTo>
                      <a:pt x="255" y="325"/>
                    </a:lnTo>
                    <a:lnTo>
                      <a:pt x="256" y="318"/>
                    </a:lnTo>
                    <a:lnTo>
                      <a:pt x="259" y="310"/>
                    </a:lnTo>
                    <a:lnTo>
                      <a:pt x="260" y="303"/>
                    </a:lnTo>
                    <a:lnTo>
                      <a:pt x="263" y="296"/>
                    </a:lnTo>
                    <a:lnTo>
                      <a:pt x="264" y="290"/>
                    </a:lnTo>
                    <a:lnTo>
                      <a:pt x="267" y="283"/>
                    </a:lnTo>
                    <a:lnTo>
                      <a:pt x="269" y="277"/>
                    </a:lnTo>
                    <a:lnTo>
                      <a:pt x="273" y="268"/>
                    </a:lnTo>
                    <a:lnTo>
                      <a:pt x="277" y="258"/>
                    </a:lnTo>
                    <a:lnTo>
                      <a:pt x="281" y="248"/>
                    </a:lnTo>
                    <a:lnTo>
                      <a:pt x="283" y="239"/>
                    </a:lnTo>
                    <a:lnTo>
                      <a:pt x="287" y="230"/>
                    </a:lnTo>
                    <a:lnTo>
                      <a:pt x="291" y="221"/>
                    </a:lnTo>
                    <a:lnTo>
                      <a:pt x="295" y="212"/>
                    </a:lnTo>
                    <a:lnTo>
                      <a:pt x="299" y="204"/>
                    </a:lnTo>
                    <a:lnTo>
                      <a:pt x="304" y="195"/>
                    </a:lnTo>
                    <a:lnTo>
                      <a:pt x="308" y="185"/>
                    </a:lnTo>
                    <a:lnTo>
                      <a:pt x="311" y="180"/>
                    </a:lnTo>
                    <a:lnTo>
                      <a:pt x="314" y="174"/>
                    </a:lnTo>
                    <a:lnTo>
                      <a:pt x="317" y="168"/>
                    </a:lnTo>
                    <a:lnTo>
                      <a:pt x="320" y="162"/>
                    </a:lnTo>
                    <a:lnTo>
                      <a:pt x="323" y="155"/>
                    </a:lnTo>
                    <a:lnTo>
                      <a:pt x="327" y="149"/>
                    </a:lnTo>
                    <a:lnTo>
                      <a:pt x="331" y="142"/>
                    </a:lnTo>
                    <a:lnTo>
                      <a:pt x="333" y="136"/>
                    </a:lnTo>
                    <a:lnTo>
                      <a:pt x="337" y="130"/>
                    </a:lnTo>
                    <a:lnTo>
                      <a:pt x="342" y="125"/>
                    </a:lnTo>
                    <a:lnTo>
                      <a:pt x="346" y="120"/>
                    </a:lnTo>
                    <a:lnTo>
                      <a:pt x="351" y="114"/>
                    </a:lnTo>
                    <a:lnTo>
                      <a:pt x="356" y="107"/>
                    </a:lnTo>
                    <a:lnTo>
                      <a:pt x="361" y="101"/>
                    </a:lnTo>
                    <a:lnTo>
                      <a:pt x="366" y="93"/>
                    </a:lnTo>
                    <a:lnTo>
                      <a:pt x="372" y="86"/>
                    </a:lnTo>
                    <a:lnTo>
                      <a:pt x="378" y="80"/>
                    </a:lnTo>
                    <a:lnTo>
                      <a:pt x="383" y="74"/>
                    </a:lnTo>
                    <a:lnTo>
                      <a:pt x="388" y="69"/>
                    </a:lnTo>
                    <a:lnTo>
                      <a:pt x="393" y="64"/>
                    </a:lnTo>
                    <a:lnTo>
                      <a:pt x="401" y="59"/>
                    </a:lnTo>
                    <a:lnTo>
                      <a:pt x="407" y="54"/>
                    </a:lnTo>
                    <a:lnTo>
                      <a:pt x="414" y="50"/>
                    </a:lnTo>
                    <a:lnTo>
                      <a:pt x="419" y="45"/>
                    </a:lnTo>
                    <a:lnTo>
                      <a:pt x="424" y="42"/>
                    </a:lnTo>
                    <a:lnTo>
                      <a:pt x="429" y="38"/>
                    </a:lnTo>
                    <a:lnTo>
                      <a:pt x="436" y="34"/>
                    </a:lnTo>
                    <a:lnTo>
                      <a:pt x="442" y="30"/>
                    </a:lnTo>
                    <a:lnTo>
                      <a:pt x="448" y="26"/>
                    </a:lnTo>
                    <a:lnTo>
                      <a:pt x="457" y="21"/>
                    </a:lnTo>
                    <a:lnTo>
                      <a:pt x="452" y="14"/>
                    </a:lnTo>
                    <a:lnTo>
                      <a:pt x="448" y="9"/>
                    </a:lnTo>
                    <a:lnTo>
                      <a:pt x="446" y="5"/>
                    </a:lnTo>
                    <a:lnTo>
                      <a:pt x="443" y="3"/>
                    </a:lnTo>
                    <a:lnTo>
                      <a:pt x="439" y="1"/>
                    </a:lnTo>
                    <a:lnTo>
                      <a:pt x="437" y="0"/>
                    </a:lnTo>
                    <a:lnTo>
                      <a:pt x="434" y="0"/>
                    </a:lnTo>
                    <a:lnTo>
                      <a:pt x="429" y="1"/>
                    </a:lnTo>
                    <a:lnTo>
                      <a:pt x="425" y="3"/>
                    </a:lnTo>
                    <a:lnTo>
                      <a:pt x="419" y="4"/>
                    </a:lnTo>
                    <a:lnTo>
                      <a:pt x="409" y="7"/>
                    </a:lnTo>
                    <a:lnTo>
                      <a:pt x="397" y="12"/>
                    </a:lnTo>
                    <a:lnTo>
                      <a:pt x="386" y="18"/>
                    </a:lnTo>
                    <a:lnTo>
                      <a:pt x="374" y="27"/>
                    </a:lnTo>
                    <a:lnTo>
                      <a:pt x="364" y="36"/>
                    </a:lnTo>
                    <a:lnTo>
                      <a:pt x="352" y="45"/>
                    </a:lnTo>
                    <a:lnTo>
                      <a:pt x="342" y="55"/>
                    </a:lnTo>
                    <a:lnTo>
                      <a:pt x="332" y="66"/>
                    </a:lnTo>
                    <a:lnTo>
                      <a:pt x="322" y="79"/>
                    </a:lnTo>
                    <a:lnTo>
                      <a:pt x="313" y="90"/>
                    </a:lnTo>
                    <a:lnTo>
                      <a:pt x="306" y="98"/>
                    </a:lnTo>
                    <a:lnTo>
                      <a:pt x="301" y="106"/>
                    </a:lnTo>
                    <a:lnTo>
                      <a:pt x="296" y="113"/>
                    </a:lnTo>
                    <a:lnTo>
                      <a:pt x="291" y="120"/>
                    </a:lnTo>
                    <a:lnTo>
                      <a:pt x="286" y="128"/>
                    </a:lnTo>
                    <a:lnTo>
                      <a:pt x="282" y="135"/>
                    </a:lnTo>
                    <a:lnTo>
                      <a:pt x="277" y="144"/>
                    </a:lnTo>
                    <a:lnTo>
                      <a:pt x="272" y="151"/>
                    </a:lnTo>
                    <a:lnTo>
                      <a:pt x="267" y="161"/>
                    </a:lnTo>
                    <a:lnTo>
                      <a:pt x="262" y="171"/>
                    </a:lnTo>
                    <a:lnTo>
                      <a:pt x="256" y="180"/>
                    </a:lnTo>
                    <a:lnTo>
                      <a:pt x="251" y="189"/>
                    </a:lnTo>
                    <a:lnTo>
                      <a:pt x="246" y="199"/>
                    </a:lnTo>
                    <a:lnTo>
                      <a:pt x="241" y="209"/>
                    </a:lnTo>
                    <a:lnTo>
                      <a:pt x="236" y="217"/>
                    </a:lnTo>
                    <a:lnTo>
                      <a:pt x="231" y="226"/>
                    </a:lnTo>
                    <a:lnTo>
                      <a:pt x="227" y="236"/>
                    </a:lnTo>
                    <a:lnTo>
                      <a:pt x="222" y="245"/>
                    </a:lnTo>
                    <a:lnTo>
                      <a:pt x="218" y="255"/>
                    </a:lnTo>
                    <a:lnTo>
                      <a:pt x="214" y="265"/>
                    </a:lnTo>
                    <a:lnTo>
                      <a:pt x="212" y="271"/>
                    </a:lnTo>
                    <a:lnTo>
                      <a:pt x="209" y="277"/>
                    </a:lnTo>
                    <a:lnTo>
                      <a:pt x="206" y="283"/>
                    </a:lnTo>
                    <a:lnTo>
                      <a:pt x="205" y="290"/>
                    </a:lnTo>
                    <a:lnTo>
                      <a:pt x="203" y="296"/>
                    </a:lnTo>
                    <a:lnTo>
                      <a:pt x="200" y="303"/>
                    </a:lnTo>
                    <a:lnTo>
                      <a:pt x="197" y="309"/>
                    </a:lnTo>
                    <a:lnTo>
                      <a:pt x="195" y="317"/>
                    </a:lnTo>
                    <a:lnTo>
                      <a:pt x="192" y="323"/>
                    </a:lnTo>
                    <a:lnTo>
                      <a:pt x="190" y="330"/>
                    </a:lnTo>
                    <a:lnTo>
                      <a:pt x="182" y="353"/>
                    </a:lnTo>
                    <a:lnTo>
                      <a:pt x="174" y="378"/>
                    </a:lnTo>
                    <a:lnTo>
                      <a:pt x="165" y="405"/>
                    </a:lnTo>
                    <a:lnTo>
                      <a:pt x="157" y="433"/>
                    </a:lnTo>
                    <a:lnTo>
                      <a:pt x="148" y="463"/>
                    </a:lnTo>
                    <a:lnTo>
                      <a:pt x="137" y="492"/>
                    </a:lnTo>
                    <a:lnTo>
                      <a:pt x="130" y="521"/>
                    </a:lnTo>
                    <a:lnTo>
                      <a:pt x="122" y="551"/>
                    </a:lnTo>
                    <a:lnTo>
                      <a:pt x="114" y="580"/>
                    </a:lnTo>
                    <a:lnTo>
                      <a:pt x="108" y="610"/>
                    </a:lnTo>
                    <a:lnTo>
                      <a:pt x="108" y="611"/>
                    </a:lnTo>
                    <a:lnTo>
                      <a:pt x="107" y="614"/>
                    </a:lnTo>
                    <a:lnTo>
                      <a:pt x="107" y="616"/>
                    </a:lnTo>
                    <a:lnTo>
                      <a:pt x="105" y="618"/>
                    </a:lnTo>
                    <a:lnTo>
                      <a:pt x="104" y="622"/>
                    </a:lnTo>
                    <a:lnTo>
                      <a:pt x="103" y="625"/>
                    </a:lnTo>
                    <a:lnTo>
                      <a:pt x="101" y="627"/>
                    </a:lnTo>
                    <a:lnTo>
                      <a:pt x="101" y="629"/>
                    </a:lnTo>
                    <a:lnTo>
                      <a:pt x="100" y="632"/>
                    </a:lnTo>
                    <a:lnTo>
                      <a:pt x="100" y="636"/>
                    </a:lnTo>
                    <a:lnTo>
                      <a:pt x="91" y="677"/>
                    </a:lnTo>
                    <a:lnTo>
                      <a:pt x="82" y="717"/>
                    </a:lnTo>
                    <a:lnTo>
                      <a:pt x="72" y="751"/>
                    </a:lnTo>
                    <a:lnTo>
                      <a:pt x="62" y="785"/>
                    </a:lnTo>
                    <a:lnTo>
                      <a:pt x="52" y="817"/>
                    </a:lnTo>
                    <a:lnTo>
                      <a:pt x="41" y="849"/>
                    </a:lnTo>
                    <a:lnTo>
                      <a:pt x="30" y="883"/>
                    </a:lnTo>
                    <a:lnTo>
                      <a:pt x="20" y="920"/>
                    </a:lnTo>
                    <a:lnTo>
                      <a:pt x="11" y="959"/>
                    </a:lnTo>
                    <a:lnTo>
                      <a:pt x="2" y="1004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2" name="Freeform 29"/>
              <p:cNvSpPr>
                <a:spLocks/>
              </p:cNvSpPr>
              <p:nvPr/>
            </p:nvSpPr>
            <p:spPr bwMode="auto">
              <a:xfrm>
                <a:off x="2821" y="2647"/>
                <a:ext cx="152" cy="361"/>
              </a:xfrm>
              <a:custGeom>
                <a:avLst/>
                <a:gdLst>
                  <a:gd name="T0" fmla="*/ 0 w 457"/>
                  <a:gd name="T1" fmla="*/ 0 h 1083"/>
                  <a:gd name="T2" fmla="*/ 0 w 457"/>
                  <a:gd name="T3" fmla="*/ 0 h 1083"/>
                  <a:gd name="T4" fmla="*/ 0 w 457"/>
                  <a:gd name="T5" fmla="*/ 0 h 1083"/>
                  <a:gd name="T6" fmla="*/ 0 w 457"/>
                  <a:gd name="T7" fmla="*/ 0 h 1083"/>
                  <a:gd name="T8" fmla="*/ 0 w 457"/>
                  <a:gd name="T9" fmla="*/ 0 h 1083"/>
                  <a:gd name="T10" fmla="*/ 0 w 457"/>
                  <a:gd name="T11" fmla="*/ 0 h 1083"/>
                  <a:gd name="T12" fmla="*/ 0 w 457"/>
                  <a:gd name="T13" fmla="*/ 0 h 1083"/>
                  <a:gd name="T14" fmla="*/ 0 w 457"/>
                  <a:gd name="T15" fmla="*/ 0 h 1083"/>
                  <a:gd name="T16" fmla="*/ 0 w 457"/>
                  <a:gd name="T17" fmla="*/ 0 h 1083"/>
                  <a:gd name="T18" fmla="*/ 0 w 457"/>
                  <a:gd name="T19" fmla="*/ 0 h 1083"/>
                  <a:gd name="T20" fmla="*/ 0 w 457"/>
                  <a:gd name="T21" fmla="*/ 0 h 1083"/>
                  <a:gd name="T22" fmla="*/ 0 w 457"/>
                  <a:gd name="T23" fmla="*/ 0 h 1083"/>
                  <a:gd name="T24" fmla="*/ 0 w 457"/>
                  <a:gd name="T25" fmla="*/ 0 h 1083"/>
                  <a:gd name="T26" fmla="*/ 0 w 457"/>
                  <a:gd name="T27" fmla="*/ 0 h 1083"/>
                  <a:gd name="T28" fmla="*/ 0 w 457"/>
                  <a:gd name="T29" fmla="*/ 0 h 1083"/>
                  <a:gd name="T30" fmla="*/ 0 w 457"/>
                  <a:gd name="T31" fmla="*/ 0 h 1083"/>
                  <a:gd name="T32" fmla="*/ 0 w 457"/>
                  <a:gd name="T33" fmla="*/ 0 h 1083"/>
                  <a:gd name="T34" fmla="*/ 0 w 457"/>
                  <a:gd name="T35" fmla="*/ 0 h 1083"/>
                  <a:gd name="T36" fmla="*/ 0 w 457"/>
                  <a:gd name="T37" fmla="*/ 0 h 1083"/>
                  <a:gd name="T38" fmla="*/ 0 w 457"/>
                  <a:gd name="T39" fmla="*/ 0 h 1083"/>
                  <a:gd name="T40" fmla="*/ 0 w 457"/>
                  <a:gd name="T41" fmla="*/ 0 h 1083"/>
                  <a:gd name="T42" fmla="*/ 0 w 457"/>
                  <a:gd name="T43" fmla="*/ 0 h 1083"/>
                  <a:gd name="T44" fmla="*/ 0 w 457"/>
                  <a:gd name="T45" fmla="*/ 0 h 1083"/>
                  <a:gd name="T46" fmla="*/ 0 w 457"/>
                  <a:gd name="T47" fmla="*/ 0 h 1083"/>
                  <a:gd name="T48" fmla="*/ 0 w 457"/>
                  <a:gd name="T49" fmla="*/ 0 h 1083"/>
                  <a:gd name="T50" fmla="*/ 0 w 457"/>
                  <a:gd name="T51" fmla="*/ 0 h 1083"/>
                  <a:gd name="T52" fmla="*/ 0 w 457"/>
                  <a:gd name="T53" fmla="*/ 0 h 1083"/>
                  <a:gd name="T54" fmla="*/ 0 w 457"/>
                  <a:gd name="T55" fmla="*/ 0 h 1083"/>
                  <a:gd name="T56" fmla="*/ 0 w 457"/>
                  <a:gd name="T57" fmla="*/ 0 h 1083"/>
                  <a:gd name="T58" fmla="*/ 0 w 457"/>
                  <a:gd name="T59" fmla="*/ 0 h 1083"/>
                  <a:gd name="T60" fmla="*/ 0 w 457"/>
                  <a:gd name="T61" fmla="*/ 0 h 1083"/>
                  <a:gd name="T62" fmla="*/ 0 w 457"/>
                  <a:gd name="T63" fmla="*/ 0 h 1083"/>
                  <a:gd name="T64" fmla="*/ 0 w 457"/>
                  <a:gd name="T65" fmla="*/ 0 h 1083"/>
                  <a:gd name="T66" fmla="*/ 0 w 457"/>
                  <a:gd name="T67" fmla="*/ 0 h 1083"/>
                  <a:gd name="T68" fmla="*/ 0 w 457"/>
                  <a:gd name="T69" fmla="*/ 0 h 1083"/>
                  <a:gd name="T70" fmla="*/ 0 w 457"/>
                  <a:gd name="T71" fmla="*/ 0 h 1083"/>
                  <a:gd name="T72" fmla="*/ 0 w 457"/>
                  <a:gd name="T73" fmla="*/ 0 h 1083"/>
                  <a:gd name="T74" fmla="*/ 0 w 457"/>
                  <a:gd name="T75" fmla="*/ 0 h 1083"/>
                  <a:gd name="T76" fmla="*/ 0 w 457"/>
                  <a:gd name="T77" fmla="*/ 0 h 1083"/>
                  <a:gd name="T78" fmla="*/ 0 w 457"/>
                  <a:gd name="T79" fmla="*/ 0 h 1083"/>
                  <a:gd name="T80" fmla="*/ 0 w 457"/>
                  <a:gd name="T81" fmla="*/ 0 h 1083"/>
                  <a:gd name="T82" fmla="*/ 0 w 457"/>
                  <a:gd name="T83" fmla="*/ 0 h 1083"/>
                  <a:gd name="T84" fmla="*/ 0 w 457"/>
                  <a:gd name="T85" fmla="*/ 0 h 1083"/>
                  <a:gd name="T86" fmla="*/ 0 w 457"/>
                  <a:gd name="T87" fmla="*/ 0 h 1083"/>
                  <a:gd name="T88" fmla="*/ 0 w 457"/>
                  <a:gd name="T89" fmla="*/ 0 h 1083"/>
                  <a:gd name="T90" fmla="*/ 0 w 457"/>
                  <a:gd name="T91" fmla="*/ 0 h 1083"/>
                  <a:gd name="T92" fmla="*/ 0 w 457"/>
                  <a:gd name="T93" fmla="*/ 0 h 1083"/>
                  <a:gd name="T94" fmla="*/ 0 w 457"/>
                  <a:gd name="T95" fmla="*/ 0 h 1083"/>
                  <a:gd name="T96" fmla="*/ 0 w 457"/>
                  <a:gd name="T97" fmla="*/ 0 h 1083"/>
                  <a:gd name="T98" fmla="*/ 0 w 457"/>
                  <a:gd name="T99" fmla="*/ 0 h 1083"/>
                  <a:gd name="T100" fmla="*/ 0 w 457"/>
                  <a:gd name="T101" fmla="*/ 0 h 1083"/>
                  <a:gd name="T102" fmla="*/ 0 w 457"/>
                  <a:gd name="T103" fmla="*/ 0 h 1083"/>
                  <a:gd name="T104" fmla="*/ 0 w 457"/>
                  <a:gd name="T105" fmla="*/ 0 h 1083"/>
                  <a:gd name="T106" fmla="*/ 0 w 457"/>
                  <a:gd name="T107" fmla="*/ 0 h 1083"/>
                  <a:gd name="T108" fmla="*/ 0 w 457"/>
                  <a:gd name="T109" fmla="*/ 0 h 1083"/>
                  <a:gd name="T110" fmla="*/ 0 w 457"/>
                  <a:gd name="T111" fmla="*/ 0 h 1083"/>
                  <a:gd name="T112" fmla="*/ 0 w 457"/>
                  <a:gd name="T113" fmla="*/ 0 h 1083"/>
                  <a:gd name="T114" fmla="*/ 0 w 457"/>
                  <a:gd name="T115" fmla="*/ 0 h 10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57" h="1083">
                    <a:moveTo>
                      <a:pt x="2" y="1004"/>
                    </a:moveTo>
                    <a:lnTo>
                      <a:pt x="0" y="1009"/>
                    </a:lnTo>
                    <a:lnTo>
                      <a:pt x="0" y="1016"/>
                    </a:lnTo>
                    <a:lnTo>
                      <a:pt x="0" y="1024"/>
                    </a:lnTo>
                    <a:lnTo>
                      <a:pt x="0" y="1033"/>
                    </a:lnTo>
                    <a:lnTo>
                      <a:pt x="0" y="1042"/>
                    </a:lnTo>
                    <a:lnTo>
                      <a:pt x="0" y="1050"/>
                    </a:lnTo>
                    <a:lnTo>
                      <a:pt x="0" y="1059"/>
                    </a:lnTo>
                    <a:lnTo>
                      <a:pt x="2" y="1065"/>
                    </a:lnTo>
                    <a:lnTo>
                      <a:pt x="3" y="1069"/>
                    </a:lnTo>
                    <a:lnTo>
                      <a:pt x="4" y="1071"/>
                    </a:lnTo>
                    <a:lnTo>
                      <a:pt x="26" y="1077"/>
                    </a:lnTo>
                    <a:lnTo>
                      <a:pt x="44" y="1081"/>
                    </a:lnTo>
                    <a:lnTo>
                      <a:pt x="57" y="1083"/>
                    </a:lnTo>
                    <a:lnTo>
                      <a:pt x="67" y="1083"/>
                    </a:lnTo>
                    <a:lnTo>
                      <a:pt x="75" y="1082"/>
                    </a:lnTo>
                    <a:lnTo>
                      <a:pt x="78" y="1080"/>
                    </a:lnTo>
                    <a:lnTo>
                      <a:pt x="82" y="1075"/>
                    </a:lnTo>
                    <a:lnTo>
                      <a:pt x="84" y="1069"/>
                    </a:lnTo>
                    <a:lnTo>
                      <a:pt x="86" y="1061"/>
                    </a:lnTo>
                    <a:lnTo>
                      <a:pt x="87" y="1054"/>
                    </a:lnTo>
                    <a:lnTo>
                      <a:pt x="89" y="1048"/>
                    </a:lnTo>
                    <a:lnTo>
                      <a:pt x="90" y="1043"/>
                    </a:lnTo>
                    <a:lnTo>
                      <a:pt x="90" y="1038"/>
                    </a:lnTo>
                    <a:lnTo>
                      <a:pt x="90" y="1033"/>
                    </a:lnTo>
                    <a:lnTo>
                      <a:pt x="89" y="1028"/>
                    </a:lnTo>
                    <a:lnTo>
                      <a:pt x="89" y="1023"/>
                    </a:lnTo>
                    <a:lnTo>
                      <a:pt x="87" y="1016"/>
                    </a:lnTo>
                    <a:lnTo>
                      <a:pt x="86" y="1007"/>
                    </a:lnTo>
                    <a:lnTo>
                      <a:pt x="86" y="998"/>
                    </a:lnTo>
                    <a:lnTo>
                      <a:pt x="86" y="985"/>
                    </a:lnTo>
                    <a:lnTo>
                      <a:pt x="86" y="980"/>
                    </a:lnTo>
                    <a:lnTo>
                      <a:pt x="87" y="972"/>
                    </a:lnTo>
                    <a:lnTo>
                      <a:pt x="89" y="962"/>
                    </a:lnTo>
                    <a:lnTo>
                      <a:pt x="91" y="951"/>
                    </a:lnTo>
                    <a:lnTo>
                      <a:pt x="95" y="939"/>
                    </a:lnTo>
                    <a:lnTo>
                      <a:pt x="99" y="926"/>
                    </a:lnTo>
                    <a:lnTo>
                      <a:pt x="101" y="913"/>
                    </a:lnTo>
                    <a:lnTo>
                      <a:pt x="105" y="901"/>
                    </a:lnTo>
                    <a:lnTo>
                      <a:pt x="109" y="890"/>
                    </a:lnTo>
                    <a:lnTo>
                      <a:pt x="113" y="880"/>
                    </a:lnTo>
                    <a:lnTo>
                      <a:pt x="118" y="861"/>
                    </a:lnTo>
                    <a:lnTo>
                      <a:pt x="125" y="843"/>
                    </a:lnTo>
                    <a:lnTo>
                      <a:pt x="130" y="823"/>
                    </a:lnTo>
                    <a:lnTo>
                      <a:pt x="136" y="804"/>
                    </a:lnTo>
                    <a:lnTo>
                      <a:pt x="141" y="784"/>
                    </a:lnTo>
                    <a:lnTo>
                      <a:pt x="146" y="764"/>
                    </a:lnTo>
                    <a:lnTo>
                      <a:pt x="151" y="744"/>
                    </a:lnTo>
                    <a:lnTo>
                      <a:pt x="158" y="724"/>
                    </a:lnTo>
                    <a:lnTo>
                      <a:pt x="163" y="704"/>
                    </a:lnTo>
                    <a:lnTo>
                      <a:pt x="169" y="685"/>
                    </a:lnTo>
                    <a:lnTo>
                      <a:pt x="172" y="675"/>
                    </a:lnTo>
                    <a:lnTo>
                      <a:pt x="174" y="665"/>
                    </a:lnTo>
                    <a:lnTo>
                      <a:pt x="177" y="655"/>
                    </a:lnTo>
                    <a:lnTo>
                      <a:pt x="180" y="645"/>
                    </a:lnTo>
                    <a:lnTo>
                      <a:pt x="181" y="636"/>
                    </a:lnTo>
                    <a:lnTo>
                      <a:pt x="183" y="625"/>
                    </a:lnTo>
                    <a:lnTo>
                      <a:pt x="186" y="615"/>
                    </a:lnTo>
                    <a:lnTo>
                      <a:pt x="189" y="605"/>
                    </a:lnTo>
                    <a:lnTo>
                      <a:pt x="191" y="595"/>
                    </a:lnTo>
                    <a:lnTo>
                      <a:pt x="194" y="587"/>
                    </a:lnTo>
                    <a:lnTo>
                      <a:pt x="196" y="577"/>
                    </a:lnTo>
                    <a:lnTo>
                      <a:pt x="199" y="568"/>
                    </a:lnTo>
                    <a:lnTo>
                      <a:pt x="201" y="558"/>
                    </a:lnTo>
                    <a:lnTo>
                      <a:pt x="204" y="547"/>
                    </a:lnTo>
                    <a:lnTo>
                      <a:pt x="205" y="537"/>
                    </a:lnTo>
                    <a:lnTo>
                      <a:pt x="208" y="526"/>
                    </a:lnTo>
                    <a:lnTo>
                      <a:pt x="210" y="517"/>
                    </a:lnTo>
                    <a:lnTo>
                      <a:pt x="213" y="507"/>
                    </a:lnTo>
                    <a:lnTo>
                      <a:pt x="214" y="497"/>
                    </a:lnTo>
                    <a:lnTo>
                      <a:pt x="217" y="487"/>
                    </a:lnTo>
                    <a:lnTo>
                      <a:pt x="221" y="472"/>
                    </a:lnTo>
                    <a:lnTo>
                      <a:pt x="223" y="458"/>
                    </a:lnTo>
                    <a:lnTo>
                      <a:pt x="227" y="443"/>
                    </a:lnTo>
                    <a:lnTo>
                      <a:pt x="229" y="429"/>
                    </a:lnTo>
                    <a:lnTo>
                      <a:pt x="232" y="415"/>
                    </a:lnTo>
                    <a:lnTo>
                      <a:pt x="236" y="401"/>
                    </a:lnTo>
                    <a:lnTo>
                      <a:pt x="238" y="388"/>
                    </a:lnTo>
                    <a:lnTo>
                      <a:pt x="242" y="373"/>
                    </a:lnTo>
                    <a:lnTo>
                      <a:pt x="246" y="358"/>
                    </a:lnTo>
                    <a:lnTo>
                      <a:pt x="250" y="344"/>
                    </a:lnTo>
                    <a:lnTo>
                      <a:pt x="251" y="337"/>
                    </a:lnTo>
                    <a:lnTo>
                      <a:pt x="254" y="331"/>
                    </a:lnTo>
                    <a:lnTo>
                      <a:pt x="255" y="325"/>
                    </a:lnTo>
                    <a:lnTo>
                      <a:pt x="256" y="318"/>
                    </a:lnTo>
                    <a:lnTo>
                      <a:pt x="259" y="310"/>
                    </a:lnTo>
                    <a:lnTo>
                      <a:pt x="260" y="303"/>
                    </a:lnTo>
                    <a:lnTo>
                      <a:pt x="263" y="296"/>
                    </a:lnTo>
                    <a:lnTo>
                      <a:pt x="264" y="290"/>
                    </a:lnTo>
                    <a:lnTo>
                      <a:pt x="267" y="283"/>
                    </a:lnTo>
                    <a:lnTo>
                      <a:pt x="269" y="277"/>
                    </a:lnTo>
                    <a:lnTo>
                      <a:pt x="273" y="268"/>
                    </a:lnTo>
                    <a:lnTo>
                      <a:pt x="277" y="258"/>
                    </a:lnTo>
                    <a:lnTo>
                      <a:pt x="281" y="248"/>
                    </a:lnTo>
                    <a:lnTo>
                      <a:pt x="283" y="239"/>
                    </a:lnTo>
                    <a:lnTo>
                      <a:pt x="287" y="230"/>
                    </a:lnTo>
                    <a:lnTo>
                      <a:pt x="291" y="221"/>
                    </a:lnTo>
                    <a:lnTo>
                      <a:pt x="295" y="212"/>
                    </a:lnTo>
                    <a:lnTo>
                      <a:pt x="299" y="204"/>
                    </a:lnTo>
                    <a:lnTo>
                      <a:pt x="304" y="195"/>
                    </a:lnTo>
                    <a:lnTo>
                      <a:pt x="308" y="185"/>
                    </a:lnTo>
                    <a:lnTo>
                      <a:pt x="311" y="180"/>
                    </a:lnTo>
                    <a:lnTo>
                      <a:pt x="314" y="174"/>
                    </a:lnTo>
                    <a:lnTo>
                      <a:pt x="317" y="168"/>
                    </a:lnTo>
                    <a:lnTo>
                      <a:pt x="320" y="162"/>
                    </a:lnTo>
                    <a:lnTo>
                      <a:pt x="323" y="155"/>
                    </a:lnTo>
                    <a:lnTo>
                      <a:pt x="327" y="149"/>
                    </a:lnTo>
                    <a:lnTo>
                      <a:pt x="331" y="142"/>
                    </a:lnTo>
                    <a:lnTo>
                      <a:pt x="333" y="136"/>
                    </a:lnTo>
                    <a:lnTo>
                      <a:pt x="337" y="130"/>
                    </a:lnTo>
                    <a:lnTo>
                      <a:pt x="342" y="125"/>
                    </a:lnTo>
                    <a:lnTo>
                      <a:pt x="346" y="120"/>
                    </a:lnTo>
                    <a:lnTo>
                      <a:pt x="351" y="114"/>
                    </a:lnTo>
                    <a:lnTo>
                      <a:pt x="356" y="107"/>
                    </a:lnTo>
                    <a:lnTo>
                      <a:pt x="361" y="101"/>
                    </a:lnTo>
                    <a:lnTo>
                      <a:pt x="366" y="93"/>
                    </a:lnTo>
                    <a:lnTo>
                      <a:pt x="372" y="86"/>
                    </a:lnTo>
                    <a:lnTo>
                      <a:pt x="378" y="80"/>
                    </a:lnTo>
                    <a:lnTo>
                      <a:pt x="383" y="74"/>
                    </a:lnTo>
                    <a:lnTo>
                      <a:pt x="388" y="69"/>
                    </a:lnTo>
                    <a:lnTo>
                      <a:pt x="393" y="64"/>
                    </a:lnTo>
                    <a:lnTo>
                      <a:pt x="401" y="59"/>
                    </a:lnTo>
                    <a:lnTo>
                      <a:pt x="407" y="54"/>
                    </a:lnTo>
                    <a:lnTo>
                      <a:pt x="414" y="50"/>
                    </a:lnTo>
                    <a:lnTo>
                      <a:pt x="419" y="45"/>
                    </a:lnTo>
                    <a:lnTo>
                      <a:pt x="424" y="42"/>
                    </a:lnTo>
                    <a:lnTo>
                      <a:pt x="429" y="38"/>
                    </a:lnTo>
                    <a:lnTo>
                      <a:pt x="436" y="34"/>
                    </a:lnTo>
                    <a:lnTo>
                      <a:pt x="442" y="30"/>
                    </a:lnTo>
                    <a:lnTo>
                      <a:pt x="448" y="26"/>
                    </a:lnTo>
                    <a:lnTo>
                      <a:pt x="457" y="21"/>
                    </a:lnTo>
                    <a:lnTo>
                      <a:pt x="452" y="14"/>
                    </a:lnTo>
                    <a:lnTo>
                      <a:pt x="448" y="9"/>
                    </a:lnTo>
                    <a:lnTo>
                      <a:pt x="446" y="5"/>
                    </a:lnTo>
                    <a:lnTo>
                      <a:pt x="443" y="3"/>
                    </a:lnTo>
                    <a:lnTo>
                      <a:pt x="439" y="1"/>
                    </a:lnTo>
                    <a:lnTo>
                      <a:pt x="437" y="0"/>
                    </a:lnTo>
                    <a:lnTo>
                      <a:pt x="434" y="0"/>
                    </a:lnTo>
                    <a:lnTo>
                      <a:pt x="429" y="1"/>
                    </a:lnTo>
                    <a:lnTo>
                      <a:pt x="425" y="3"/>
                    </a:lnTo>
                    <a:lnTo>
                      <a:pt x="419" y="4"/>
                    </a:lnTo>
                    <a:lnTo>
                      <a:pt x="409" y="7"/>
                    </a:lnTo>
                    <a:lnTo>
                      <a:pt x="397" y="12"/>
                    </a:lnTo>
                    <a:lnTo>
                      <a:pt x="386" y="18"/>
                    </a:lnTo>
                    <a:lnTo>
                      <a:pt x="374" y="27"/>
                    </a:lnTo>
                    <a:lnTo>
                      <a:pt x="364" y="36"/>
                    </a:lnTo>
                    <a:lnTo>
                      <a:pt x="352" y="45"/>
                    </a:lnTo>
                    <a:lnTo>
                      <a:pt x="342" y="55"/>
                    </a:lnTo>
                    <a:lnTo>
                      <a:pt x="332" y="66"/>
                    </a:lnTo>
                    <a:lnTo>
                      <a:pt x="322" y="79"/>
                    </a:lnTo>
                    <a:lnTo>
                      <a:pt x="313" y="90"/>
                    </a:lnTo>
                    <a:lnTo>
                      <a:pt x="306" y="98"/>
                    </a:lnTo>
                    <a:lnTo>
                      <a:pt x="301" y="106"/>
                    </a:lnTo>
                    <a:lnTo>
                      <a:pt x="296" y="113"/>
                    </a:lnTo>
                    <a:lnTo>
                      <a:pt x="291" y="120"/>
                    </a:lnTo>
                    <a:lnTo>
                      <a:pt x="286" y="128"/>
                    </a:lnTo>
                    <a:lnTo>
                      <a:pt x="282" y="135"/>
                    </a:lnTo>
                    <a:lnTo>
                      <a:pt x="277" y="144"/>
                    </a:lnTo>
                    <a:lnTo>
                      <a:pt x="272" y="151"/>
                    </a:lnTo>
                    <a:lnTo>
                      <a:pt x="267" y="161"/>
                    </a:lnTo>
                    <a:lnTo>
                      <a:pt x="262" y="171"/>
                    </a:lnTo>
                    <a:lnTo>
                      <a:pt x="256" y="180"/>
                    </a:lnTo>
                    <a:lnTo>
                      <a:pt x="251" y="189"/>
                    </a:lnTo>
                    <a:lnTo>
                      <a:pt x="246" y="199"/>
                    </a:lnTo>
                    <a:lnTo>
                      <a:pt x="241" y="209"/>
                    </a:lnTo>
                    <a:lnTo>
                      <a:pt x="236" y="217"/>
                    </a:lnTo>
                    <a:lnTo>
                      <a:pt x="231" y="226"/>
                    </a:lnTo>
                    <a:lnTo>
                      <a:pt x="227" y="236"/>
                    </a:lnTo>
                    <a:lnTo>
                      <a:pt x="222" y="245"/>
                    </a:lnTo>
                    <a:lnTo>
                      <a:pt x="218" y="255"/>
                    </a:lnTo>
                    <a:lnTo>
                      <a:pt x="214" y="265"/>
                    </a:lnTo>
                    <a:lnTo>
                      <a:pt x="212" y="271"/>
                    </a:lnTo>
                    <a:lnTo>
                      <a:pt x="209" y="277"/>
                    </a:lnTo>
                    <a:lnTo>
                      <a:pt x="206" y="283"/>
                    </a:lnTo>
                    <a:lnTo>
                      <a:pt x="205" y="290"/>
                    </a:lnTo>
                    <a:lnTo>
                      <a:pt x="203" y="296"/>
                    </a:lnTo>
                    <a:lnTo>
                      <a:pt x="200" y="303"/>
                    </a:lnTo>
                    <a:lnTo>
                      <a:pt x="197" y="309"/>
                    </a:lnTo>
                    <a:lnTo>
                      <a:pt x="195" y="317"/>
                    </a:lnTo>
                    <a:lnTo>
                      <a:pt x="192" y="323"/>
                    </a:lnTo>
                    <a:lnTo>
                      <a:pt x="190" y="330"/>
                    </a:lnTo>
                    <a:lnTo>
                      <a:pt x="182" y="353"/>
                    </a:lnTo>
                    <a:lnTo>
                      <a:pt x="174" y="378"/>
                    </a:lnTo>
                    <a:lnTo>
                      <a:pt x="165" y="405"/>
                    </a:lnTo>
                    <a:lnTo>
                      <a:pt x="157" y="433"/>
                    </a:lnTo>
                    <a:lnTo>
                      <a:pt x="148" y="463"/>
                    </a:lnTo>
                    <a:lnTo>
                      <a:pt x="137" y="492"/>
                    </a:lnTo>
                    <a:lnTo>
                      <a:pt x="130" y="521"/>
                    </a:lnTo>
                    <a:lnTo>
                      <a:pt x="122" y="551"/>
                    </a:lnTo>
                    <a:lnTo>
                      <a:pt x="114" y="580"/>
                    </a:lnTo>
                    <a:lnTo>
                      <a:pt x="108" y="610"/>
                    </a:lnTo>
                    <a:lnTo>
                      <a:pt x="108" y="611"/>
                    </a:lnTo>
                    <a:lnTo>
                      <a:pt x="107" y="614"/>
                    </a:lnTo>
                    <a:lnTo>
                      <a:pt x="107" y="616"/>
                    </a:lnTo>
                    <a:lnTo>
                      <a:pt x="105" y="618"/>
                    </a:lnTo>
                    <a:lnTo>
                      <a:pt x="104" y="622"/>
                    </a:lnTo>
                    <a:lnTo>
                      <a:pt x="103" y="625"/>
                    </a:lnTo>
                    <a:lnTo>
                      <a:pt x="101" y="627"/>
                    </a:lnTo>
                    <a:lnTo>
                      <a:pt x="101" y="629"/>
                    </a:lnTo>
                    <a:lnTo>
                      <a:pt x="100" y="632"/>
                    </a:lnTo>
                    <a:lnTo>
                      <a:pt x="100" y="636"/>
                    </a:lnTo>
                    <a:lnTo>
                      <a:pt x="91" y="677"/>
                    </a:lnTo>
                    <a:lnTo>
                      <a:pt x="82" y="717"/>
                    </a:lnTo>
                    <a:lnTo>
                      <a:pt x="72" y="751"/>
                    </a:lnTo>
                    <a:lnTo>
                      <a:pt x="62" y="785"/>
                    </a:lnTo>
                    <a:lnTo>
                      <a:pt x="52" y="817"/>
                    </a:lnTo>
                    <a:lnTo>
                      <a:pt x="41" y="849"/>
                    </a:lnTo>
                    <a:lnTo>
                      <a:pt x="30" y="883"/>
                    </a:lnTo>
                    <a:lnTo>
                      <a:pt x="20" y="920"/>
                    </a:lnTo>
                    <a:lnTo>
                      <a:pt x="11" y="959"/>
                    </a:lnTo>
                    <a:lnTo>
                      <a:pt x="2" y="1004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3" name="Freeform 30"/>
              <p:cNvSpPr>
                <a:spLocks/>
              </p:cNvSpPr>
              <p:nvPr/>
            </p:nvSpPr>
            <p:spPr bwMode="auto">
              <a:xfrm>
                <a:off x="2559" y="2944"/>
                <a:ext cx="576" cy="221"/>
              </a:xfrm>
              <a:custGeom>
                <a:avLst/>
                <a:gdLst>
                  <a:gd name="T0" fmla="*/ 0 w 1729"/>
                  <a:gd name="T1" fmla="*/ 0 h 663"/>
                  <a:gd name="T2" fmla="*/ 0 w 1729"/>
                  <a:gd name="T3" fmla="*/ 0 h 663"/>
                  <a:gd name="T4" fmla="*/ 0 w 1729"/>
                  <a:gd name="T5" fmla="*/ 0 h 663"/>
                  <a:gd name="T6" fmla="*/ 0 w 1729"/>
                  <a:gd name="T7" fmla="*/ 0 h 663"/>
                  <a:gd name="T8" fmla="*/ 0 w 1729"/>
                  <a:gd name="T9" fmla="*/ 0 h 663"/>
                  <a:gd name="T10" fmla="*/ 0 w 1729"/>
                  <a:gd name="T11" fmla="*/ 0 h 663"/>
                  <a:gd name="T12" fmla="*/ 0 w 1729"/>
                  <a:gd name="T13" fmla="*/ 0 h 663"/>
                  <a:gd name="T14" fmla="*/ 0 w 1729"/>
                  <a:gd name="T15" fmla="*/ 0 h 663"/>
                  <a:gd name="T16" fmla="*/ 0 w 1729"/>
                  <a:gd name="T17" fmla="*/ 0 h 663"/>
                  <a:gd name="T18" fmla="*/ 0 w 1729"/>
                  <a:gd name="T19" fmla="*/ 0 h 663"/>
                  <a:gd name="T20" fmla="*/ 0 w 1729"/>
                  <a:gd name="T21" fmla="*/ 0 h 663"/>
                  <a:gd name="T22" fmla="*/ 0 w 1729"/>
                  <a:gd name="T23" fmla="*/ 0 h 663"/>
                  <a:gd name="T24" fmla="*/ 0 w 1729"/>
                  <a:gd name="T25" fmla="*/ 0 h 663"/>
                  <a:gd name="T26" fmla="*/ 0 w 1729"/>
                  <a:gd name="T27" fmla="*/ 0 h 663"/>
                  <a:gd name="T28" fmla="*/ 0 w 1729"/>
                  <a:gd name="T29" fmla="*/ 0 h 663"/>
                  <a:gd name="T30" fmla="*/ 0 w 1729"/>
                  <a:gd name="T31" fmla="*/ 0 h 663"/>
                  <a:gd name="T32" fmla="*/ 0 w 1729"/>
                  <a:gd name="T33" fmla="*/ 0 h 663"/>
                  <a:gd name="T34" fmla="*/ 0 w 1729"/>
                  <a:gd name="T35" fmla="*/ 0 h 663"/>
                  <a:gd name="T36" fmla="*/ 0 w 1729"/>
                  <a:gd name="T37" fmla="*/ 0 h 663"/>
                  <a:gd name="T38" fmla="*/ 0 w 1729"/>
                  <a:gd name="T39" fmla="*/ 0 h 663"/>
                  <a:gd name="T40" fmla="*/ 0 w 1729"/>
                  <a:gd name="T41" fmla="*/ 0 h 663"/>
                  <a:gd name="T42" fmla="*/ 0 w 1729"/>
                  <a:gd name="T43" fmla="*/ 0 h 663"/>
                  <a:gd name="T44" fmla="*/ 0 w 1729"/>
                  <a:gd name="T45" fmla="*/ 0 h 663"/>
                  <a:gd name="T46" fmla="*/ 0 w 1729"/>
                  <a:gd name="T47" fmla="*/ 0 h 663"/>
                  <a:gd name="T48" fmla="*/ 0 w 1729"/>
                  <a:gd name="T49" fmla="*/ 0 h 663"/>
                  <a:gd name="T50" fmla="*/ 0 w 1729"/>
                  <a:gd name="T51" fmla="*/ 0 h 663"/>
                  <a:gd name="T52" fmla="*/ 0 w 1729"/>
                  <a:gd name="T53" fmla="*/ 0 h 663"/>
                  <a:gd name="T54" fmla="*/ 0 w 1729"/>
                  <a:gd name="T55" fmla="*/ 0 h 663"/>
                  <a:gd name="T56" fmla="*/ 0 w 1729"/>
                  <a:gd name="T57" fmla="*/ 0 h 663"/>
                  <a:gd name="T58" fmla="*/ 0 w 1729"/>
                  <a:gd name="T59" fmla="*/ 0 h 663"/>
                  <a:gd name="T60" fmla="*/ 0 w 1729"/>
                  <a:gd name="T61" fmla="*/ 0 h 663"/>
                  <a:gd name="T62" fmla="*/ 0 w 1729"/>
                  <a:gd name="T63" fmla="*/ 0 h 663"/>
                  <a:gd name="T64" fmla="*/ 0 w 1729"/>
                  <a:gd name="T65" fmla="*/ 0 h 663"/>
                  <a:gd name="T66" fmla="*/ 0 w 1729"/>
                  <a:gd name="T67" fmla="*/ 0 h 663"/>
                  <a:gd name="T68" fmla="*/ 0 w 1729"/>
                  <a:gd name="T69" fmla="*/ 0 h 663"/>
                  <a:gd name="T70" fmla="*/ 0 w 1729"/>
                  <a:gd name="T71" fmla="*/ 0 h 663"/>
                  <a:gd name="T72" fmla="*/ 0 w 1729"/>
                  <a:gd name="T73" fmla="*/ 0 h 663"/>
                  <a:gd name="T74" fmla="*/ 0 w 1729"/>
                  <a:gd name="T75" fmla="*/ 0 h 663"/>
                  <a:gd name="T76" fmla="*/ 0 w 1729"/>
                  <a:gd name="T77" fmla="*/ 0 h 663"/>
                  <a:gd name="T78" fmla="*/ 0 w 1729"/>
                  <a:gd name="T79" fmla="*/ 0 h 663"/>
                  <a:gd name="T80" fmla="*/ 0 w 1729"/>
                  <a:gd name="T81" fmla="*/ 0 h 663"/>
                  <a:gd name="T82" fmla="*/ 0 w 1729"/>
                  <a:gd name="T83" fmla="*/ 0 h 663"/>
                  <a:gd name="T84" fmla="*/ 0 w 1729"/>
                  <a:gd name="T85" fmla="*/ 0 h 663"/>
                  <a:gd name="T86" fmla="*/ 0 w 1729"/>
                  <a:gd name="T87" fmla="*/ 0 h 663"/>
                  <a:gd name="T88" fmla="*/ 0 w 1729"/>
                  <a:gd name="T89" fmla="*/ 0 h 663"/>
                  <a:gd name="T90" fmla="*/ 0 w 1729"/>
                  <a:gd name="T91" fmla="*/ 0 h 663"/>
                  <a:gd name="T92" fmla="*/ 0 w 1729"/>
                  <a:gd name="T93" fmla="*/ 0 h 663"/>
                  <a:gd name="T94" fmla="*/ 0 w 1729"/>
                  <a:gd name="T95" fmla="*/ 0 h 663"/>
                  <a:gd name="T96" fmla="*/ 0 w 1729"/>
                  <a:gd name="T97" fmla="*/ 0 h 663"/>
                  <a:gd name="T98" fmla="*/ 0 w 1729"/>
                  <a:gd name="T99" fmla="*/ 0 h 663"/>
                  <a:gd name="T100" fmla="*/ 0 w 1729"/>
                  <a:gd name="T101" fmla="*/ 0 h 663"/>
                  <a:gd name="T102" fmla="*/ 0 w 1729"/>
                  <a:gd name="T103" fmla="*/ 0 h 663"/>
                  <a:gd name="T104" fmla="*/ 0 w 1729"/>
                  <a:gd name="T105" fmla="*/ 0 h 663"/>
                  <a:gd name="T106" fmla="*/ 0 w 1729"/>
                  <a:gd name="T107" fmla="*/ 0 h 663"/>
                  <a:gd name="T108" fmla="*/ 0 w 1729"/>
                  <a:gd name="T109" fmla="*/ 0 h 663"/>
                  <a:gd name="T110" fmla="*/ 0 w 1729"/>
                  <a:gd name="T111" fmla="*/ 0 h 663"/>
                  <a:gd name="T112" fmla="*/ 0 w 1729"/>
                  <a:gd name="T113" fmla="*/ 0 h 663"/>
                  <a:gd name="T114" fmla="*/ 0 w 1729"/>
                  <a:gd name="T115" fmla="*/ 0 h 663"/>
                  <a:gd name="T116" fmla="*/ 0 w 1729"/>
                  <a:gd name="T117" fmla="*/ 0 h 663"/>
                  <a:gd name="T118" fmla="*/ 0 w 1729"/>
                  <a:gd name="T119" fmla="*/ 0 h 663"/>
                  <a:gd name="T120" fmla="*/ 0 w 1729"/>
                  <a:gd name="T121" fmla="*/ 0 h 663"/>
                  <a:gd name="T122" fmla="*/ 0 w 1729"/>
                  <a:gd name="T123" fmla="*/ 0 h 663"/>
                  <a:gd name="T124" fmla="*/ 0 w 1729"/>
                  <a:gd name="T125" fmla="*/ 0 h 6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729" h="663">
                    <a:moveTo>
                      <a:pt x="1729" y="397"/>
                    </a:moveTo>
                    <a:lnTo>
                      <a:pt x="1727" y="416"/>
                    </a:lnTo>
                    <a:lnTo>
                      <a:pt x="1724" y="433"/>
                    </a:lnTo>
                    <a:lnTo>
                      <a:pt x="1717" y="449"/>
                    </a:lnTo>
                    <a:lnTo>
                      <a:pt x="1709" y="464"/>
                    </a:lnTo>
                    <a:lnTo>
                      <a:pt x="1702" y="476"/>
                    </a:lnTo>
                    <a:lnTo>
                      <a:pt x="1694" y="487"/>
                    </a:lnTo>
                    <a:lnTo>
                      <a:pt x="1686" y="495"/>
                    </a:lnTo>
                    <a:lnTo>
                      <a:pt x="1680" y="502"/>
                    </a:lnTo>
                    <a:lnTo>
                      <a:pt x="1676" y="505"/>
                    </a:lnTo>
                    <a:lnTo>
                      <a:pt x="1675" y="506"/>
                    </a:lnTo>
                    <a:lnTo>
                      <a:pt x="1671" y="509"/>
                    </a:lnTo>
                    <a:lnTo>
                      <a:pt x="1668" y="509"/>
                    </a:lnTo>
                    <a:lnTo>
                      <a:pt x="1665" y="509"/>
                    </a:lnTo>
                    <a:lnTo>
                      <a:pt x="1662" y="506"/>
                    </a:lnTo>
                    <a:lnTo>
                      <a:pt x="1658" y="505"/>
                    </a:lnTo>
                    <a:lnTo>
                      <a:pt x="1654" y="503"/>
                    </a:lnTo>
                    <a:lnTo>
                      <a:pt x="1651" y="500"/>
                    </a:lnTo>
                    <a:lnTo>
                      <a:pt x="1647" y="499"/>
                    </a:lnTo>
                    <a:lnTo>
                      <a:pt x="1643" y="499"/>
                    </a:lnTo>
                    <a:lnTo>
                      <a:pt x="1639" y="500"/>
                    </a:lnTo>
                    <a:lnTo>
                      <a:pt x="1638" y="500"/>
                    </a:lnTo>
                    <a:lnTo>
                      <a:pt x="1636" y="500"/>
                    </a:lnTo>
                    <a:lnTo>
                      <a:pt x="1634" y="502"/>
                    </a:lnTo>
                    <a:lnTo>
                      <a:pt x="1633" y="503"/>
                    </a:lnTo>
                    <a:lnTo>
                      <a:pt x="1630" y="504"/>
                    </a:lnTo>
                    <a:lnTo>
                      <a:pt x="1628" y="505"/>
                    </a:lnTo>
                    <a:lnTo>
                      <a:pt x="1626" y="508"/>
                    </a:lnTo>
                    <a:lnTo>
                      <a:pt x="1624" y="511"/>
                    </a:lnTo>
                    <a:lnTo>
                      <a:pt x="1622" y="515"/>
                    </a:lnTo>
                    <a:lnTo>
                      <a:pt x="1621" y="522"/>
                    </a:lnTo>
                    <a:lnTo>
                      <a:pt x="1622" y="530"/>
                    </a:lnTo>
                    <a:lnTo>
                      <a:pt x="1626" y="537"/>
                    </a:lnTo>
                    <a:lnTo>
                      <a:pt x="1630" y="544"/>
                    </a:lnTo>
                    <a:lnTo>
                      <a:pt x="1634" y="552"/>
                    </a:lnTo>
                    <a:lnTo>
                      <a:pt x="1639" y="562"/>
                    </a:lnTo>
                    <a:lnTo>
                      <a:pt x="1642" y="573"/>
                    </a:lnTo>
                    <a:lnTo>
                      <a:pt x="1643" y="586"/>
                    </a:lnTo>
                    <a:lnTo>
                      <a:pt x="1640" y="602"/>
                    </a:lnTo>
                    <a:lnTo>
                      <a:pt x="1636" y="621"/>
                    </a:lnTo>
                    <a:lnTo>
                      <a:pt x="1635" y="625"/>
                    </a:lnTo>
                    <a:lnTo>
                      <a:pt x="1634" y="629"/>
                    </a:lnTo>
                    <a:lnTo>
                      <a:pt x="1633" y="634"/>
                    </a:lnTo>
                    <a:lnTo>
                      <a:pt x="1631" y="637"/>
                    </a:lnTo>
                    <a:lnTo>
                      <a:pt x="1630" y="640"/>
                    </a:lnTo>
                    <a:lnTo>
                      <a:pt x="1629" y="644"/>
                    </a:lnTo>
                    <a:lnTo>
                      <a:pt x="1628" y="646"/>
                    </a:lnTo>
                    <a:lnTo>
                      <a:pt x="1625" y="650"/>
                    </a:lnTo>
                    <a:lnTo>
                      <a:pt x="1622" y="655"/>
                    </a:lnTo>
                    <a:lnTo>
                      <a:pt x="1619" y="660"/>
                    </a:lnTo>
                    <a:lnTo>
                      <a:pt x="1615" y="662"/>
                    </a:lnTo>
                    <a:lnTo>
                      <a:pt x="1611" y="663"/>
                    </a:lnTo>
                    <a:lnTo>
                      <a:pt x="1604" y="663"/>
                    </a:lnTo>
                    <a:lnTo>
                      <a:pt x="1598" y="662"/>
                    </a:lnTo>
                    <a:lnTo>
                      <a:pt x="1592" y="661"/>
                    </a:lnTo>
                    <a:lnTo>
                      <a:pt x="1587" y="660"/>
                    </a:lnTo>
                    <a:lnTo>
                      <a:pt x="1583" y="659"/>
                    </a:lnTo>
                    <a:lnTo>
                      <a:pt x="1581" y="659"/>
                    </a:lnTo>
                    <a:lnTo>
                      <a:pt x="1585" y="660"/>
                    </a:lnTo>
                    <a:lnTo>
                      <a:pt x="1579" y="657"/>
                    </a:lnTo>
                    <a:lnTo>
                      <a:pt x="1572" y="655"/>
                    </a:lnTo>
                    <a:lnTo>
                      <a:pt x="1566" y="652"/>
                    </a:lnTo>
                    <a:lnTo>
                      <a:pt x="1561" y="649"/>
                    </a:lnTo>
                    <a:lnTo>
                      <a:pt x="1556" y="645"/>
                    </a:lnTo>
                    <a:lnTo>
                      <a:pt x="1552" y="640"/>
                    </a:lnTo>
                    <a:lnTo>
                      <a:pt x="1548" y="635"/>
                    </a:lnTo>
                    <a:lnTo>
                      <a:pt x="1547" y="628"/>
                    </a:lnTo>
                    <a:lnTo>
                      <a:pt x="1546" y="621"/>
                    </a:lnTo>
                    <a:lnTo>
                      <a:pt x="1546" y="611"/>
                    </a:lnTo>
                    <a:lnTo>
                      <a:pt x="1548" y="565"/>
                    </a:lnTo>
                    <a:lnTo>
                      <a:pt x="1546" y="535"/>
                    </a:lnTo>
                    <a:lnTo>
                      <a:pt x="1538" y="515"/>
                    </a:lnTo>
                    <a:lnTo>
                      <a:pt x="1528" y="505"/>
                    </a:lnTo>
                    <a:lnTo>
                      <a:pt x="1514" y="503"/>
                    </a:lnTo>
                    <a:lnTo>
                      <a:pt x="1501" y="503"/>
                    </a:lnTo>
                    <a:lnTo>
                      <a:pt x="1487" y="505"/>
                    </a:lnTo>
                    <a:lnTo>
                      <a:pt x="1475" y="505"/>
                    </a:lnTo>
                    <a:lnTo>
                      <a:pt x="1467" y="502"/>
                    </a:lnTo>
                    <a:lnTo>
                      <a:pt x="1462" y="492"/>
                    </a:lnTo>
                    <a:lnTo>
                      <a:pt x="1459" y="499"/>
                    </a:lnTo>
                    <a:lnTo>
                      <a:pt x="1457" y="503"/>
                    </a:lnTo>
                    <a:lnTo>
                      <a:pt x="1453" y="505"/>
                    </a:lnTo>
                    <a:lnTo>
                      <a:pt x="1450" y="508"/>
                    </a:lnTo>
                    <a:lnTo>
                      <a:pt x="1444" y="509"/>
                    </a:lnTo>
                    <a:lnTo>
                      <a:pt x="1439" y="509"/>
                    </a:lnTo>
                    <a:lnTo>
                      <a:pt x="1433" y="509"/>
                    </a:lnTo>
                    <a:lnTo>
                      <a:pt x="1426" y="508"/>
                    </a:lnTo>
                    <a:lnTo>
                      <a:pt x="1421" y="504"/>
                    </a:lnTo>
                    <a:lnTo>
                      <a:pt x="1415" y="500"/>
                    </a:lnTo>
                    <a:lnTo>
                      <a:pt x="1410" y="497"/>
                    </a:lnTo>
                    <a:lnTo>
                      <a:pt x="1400" y="504"/>
                    </a:lnTo>
                    <a:lnTo>
                      <a:pt x="1396" y="506"/>
                    </a:lnTo>
                    <a:lnTo>
                      <a:pt x="1391" y="508"/>
                    </a:lnTo>
                    <a:lnTo>
                      <a:pt x="1387" y="506"/>
                    </a:lnTo>
                    <a:lnTo>
                      <a:pt x="1382" y="505"/>
                    </a:lnTo>
                    <a:lnTo>
                      <a:pt x="1377" y="504"/>
                    </a:lnTo>
                    <a:lnTo>
                      <a:pt x="1371" y="502"/>
                    </a:lnTo>
                    <a:lnTo>
                      <a:pt x="1368" y="499"/>
                    </a:lnTo>
                    <a:lnTo>
                      <a:pt x="1362" y="499"/>
                    </a:lnTo>
                    <a:lnTo>
                      <a:pt x="1359" y="499"/>
                    </a:lnTo>
                    <a:lnTo>
                      <a:pt x="1356" y="502"/>
                    </a:lnTo>
                    <a:lnTo>
                      <a:pt x="1351" y="504"/>
                    </a:lnTo>
                    <a:lnTo>
                      <a:pt x="1348" y="504"/>
                    </a:lnTo>
                    <a:lnTo>
                      <a:pt x="1347" y="505"/>
                    </a:lnTo>
                    <a:lnTo>
                      <a:pt x="1346" y="505"/>
                    </a:lnTo>
                    <a:lnTo>
                      <a:pt x="1345" y="506"/>
                    </a:lnTo>
                    <a:lnTo>
                      <a:pt x="1345" y="508"/>
                    </a:lnTo>
                    <a:lnTo>
                      <a:pt x="1343" y="509"/>
                    </a:lnTo>
                    <a:lnTo>
                      <a:pt x="1343" y="510"/>
                    </a:lnTo>
                    <a:lnTo>
                      <a:pt x="1342" y="511"/>
                    </a:lnTo>
                    <a:lnTo>
                      <a:pt x="1342" y="513"/>
                    </a:lnTo>
                    <a:lnTo>
                      <a:pt x="1342" y="514"/>
                    </a:lnTo>
                    <a:lnTo>
                      <a:pt x="1341" y="522"/>
                    </a:lnTo>
                    <a:lnTo>
                      <a:pt x="1341" y="531"/>
                    </a:lnTo>
                    <a:lnTo>
                      <a:pt x="1345" y="540"/>
                    </a:lnTo>
                    <a:lnTo>
                      <a:pt x="1348" y="548"/>
                    </a:lnTo>
                    <a:lnTo>
                      <a:pt x="1352" y="559"/>
                    </a:lnTo>
                    <a:lnTo>
                      <a:pt x="1355" y="570"/>
                    </a:lnTo>
                    <a:lnTo>
                      <a:pt x="1357" y="584"/>
                    </a:lnTo>
                    <a:lnTo>
                      <a:pt x="1357" y="598"/>
                    </a:lnTo>
                    <a:lnTo>
                      <a:pt x="1354" y="614"/>
                    </a:lnTo>
                    <a:lnTo>
                      <a:pt x="1346" y="633"/>
                    </a:lnTo>
                    <a:lnTo>
                      <a:pt x="1345" y="638"/>
                    </a:lnTo>
                    <a:lnTo>
                      <a:pt x="1342" y="640"/>
                    </a:lnTo>
                    <a:lnTo>
                      <a:pt x="1342" y="643"/>
                    </a:lnTo>
                    <a:lnTo>
                      <a:pt x="1341" y="644"/>
                    </a:lnTo>
                    <a:lnTo>
                      <a:pt x="1339" y="645"/>
                    </a:lnTo>
                    <a:lnTo>
                      <a:pt x="1338" y="646"/>
                    </a:lnTo>
                    <a:lnTo>
                      <a:pt x="1337" y="648"/>
                    </a:lnTo>
                    <a:lnTo>
                      <a:pt x="1334" y="649"/>
                    </a:lnTo>
                    <a:lnTo>
                      <a:pt x="1332" y="650"/>
                    </a:lnTo>
                    <a:lnTo>
                      <a:pt x="1327" y="652"/>
                    </a:lnTo>
                    <a:lnTo>
                      <a:pt x="1325" y="652"/>
                    </a:lnTo>
                    <a:lnTo>
                      <a:pt x="1323" y="654"/>
                    </a:lnTo>
                    <a:lnTo>
                      <a:pt x="1320" y="654"/>
                    </a:lnTo>
                    <a:lnTo>
                      <a:pt x="1318" y="654"/>
                    </a:lnTo>
                    <a:lnTo>
                      <a:pt x="1315" y="655"/>
                    </a:lnTo>
                    <a:lnTo>
                      <a:pt x="1313" y="655"/>
                    </a:lnTo>
                    <a:lnTo>
                      <a:pt x="1310" y="655"/>
                    </a:lnTo>
                    <a:lnTo>
                      <a:pt x="1307" y="655"/>
                    </a:lnTo>
                    <a:lnTo>
                      <a:pt x="1305" y="654"/>
                    </a:lnTo>
                    <a:lnTo>
                      <a:pt x="1304" y="654"/>
                    </a:lnTo>
                    <a:lnTo>
                      <a:pt x="1297" y="652"/>
                    </a:lnTo>
                    <a:lnTo>
                      <a:pt x="1291" y="650"/>
                    </a:lnTo>
                    <a:lnTo>
                      <a:pt x="1284" y="648"/>
                    </a:lnTo>
                    <a:lnTo>
                      <a:pt x="1279" y="645"/>
                    </a:lnTo>
                    <a:lnTo>
                      <a:pt x="1275" y="643"/>
                    </a:lnTo>
                    <a:lnTo>
                      <a:pt x="1272" y="638"/>
                    </a:lnTo>
                    <a:lnTo>
                      <a:pt x="1269" y="633"/>
                    </a:lnTo>
                    <a:lnTo>
                      <a:pt x="1268" y="627"/>
                    </a:lnTo>
                    <a:lnTo>
                      <a:pt x="1268" y="619"/>
                    </a:lnTo>
                    <a:lnTo>
                      <a:pt x="1268" y="610"/>
                    </a:lnTo>
                    <a:lnTo>
                      <a:pt x="1272" y="565"/>
                    </a:lnTo>
                    <a:lnTo>
                      <a:pt x="1270" y="535"/>
                    </a:lnTo>
                    <a:lnTo>
                      <a:pt x="1265" y="517"/>
                    </a:lnTo>
                    <a:lnTo>
                      <a:pt x="1256" y="510"/>
                    </a:lnTo>
                    <a:lnTo>
                      <a:pt x="1246" y="509"/>
                    </a:lnTo>
                    <a:lnTo>
                      <a:pt x="1234" y="511"/>
                    </a:lnTo>
                    <a:lnTo>
                      <a:pt x="1224" y="515"/>
                    </a:lnTo>
                    <a:lnTo>
                      <a:pt x="1214" y="517"/>
                    </a:lnTo>
                    <a:lnTo>
                      <a:pt x="1208" y="514"/>
                    </a:lnTo>
                    <a:lnTo>
                      <a:pt x="1204" y="504"/>
                    </a:lnTo>
                    <a:lnTo>
                      <a:pt x="1200" y="516"/>
                    </a:lnTo>
                    <a:lnTo>
                      <a:pt x="1197" y="517"/>
                    </a:lnTo>
                    <a:lnTo>
                      <a:pt x="1195" y="519"/>
                    </a:lnTo>
                    <a:lnTo>
                      <a:pt x="1191" y="519"/>
                    </a:lnTo>
                    <a:lnTo>
                      <a:pt x="1187" y="519"/>
                    </a:lnTo>
                    <a:lnTo>
                      <a:pt x="1182" y="519"/>
                    </a:lnTo>
                    <a:lnTo>
                      <a:pt x="1178" y="519"/>
                    </a:lnTo>
                    <a:lnTo>
                      <a:pt x="1173" y="517"/>
                    </a:lnTo>
                    <a:lnTo>
                      <a:pt x="1169" y="516"/>
                    </a:lnTo>
                    <a:lnTo>
                      <a:pt x="1167" y="514"/>
                    </a:lnTo>
                    <a:lnTo>
                      <a:pt x="1165" y="511"/>
                    </a:lnTo>
                    <a:lnTo>
                      <a:pt x="1164" y="506"/>
                    </a:lnTo>
                    <a:lnTo>
                      <a:pt x="1160" y="511"/>
                    </a:lnTo>
                    <a:lnTo>
                      <a:pt x="1155" y="514"/>
                    </a:lnTo>
                    <a:lnTo>
                      <a:pt x="1150" y="516"/>
                    </a:lnTo>
                    <a:lnTo>
                      <a:pt x="1145" y="517"/>
                    </a:lnTo>
                    <a:lnTo>
                      <a:pt x="1140" y="517"/>
                    </a:lnTo>
                    <a:lnTo>
                      <a:pt x="1133" y="517"/>
                    </a:lnTo>
                    <a:lnTo>
                      <a:pt x="1128" y="517"/>
                    </a:lnTo>
                    <a:lnTo>
                      <a:pt x="1124" y="516"/>
                    </a:lnTo>
                    <a:lnTo>
                      <a:pt x="1120" y="516"/>
                    </a:lnTo>
                    <a:lnTo>
                      <a:pt x="1119" y="515"/>
                    </a:lnTo>
                    <a:lnTo>
                      <a:pt x="1113" y="514"/>
                    </a:lnTo>
                    <a:lnTo>
                      <a:pt x="1106" y="513"/>
                    </a:lnTo>
                    <a:lnTo>
                      <a:pt x="1100" y="511"/>
                    </a:lnTo>
                    <a:lnTo>
                      <a:pt x="1094" y="510"/>
                    </a:lnTo>
                    <a:lnTo>
                      <a:pt x="1086" y="510"/>
                    </a:lnTo>
                    <a:lnTo>
                      <a:pt x="1080" y="509"/>
                    </a:lnTo>
                    <a:lnTo>
                      <a:pt x="1073" y="509"/>
                    </a:lnTo>
                    <a:lnTo>
                      <a:pt x="1067" y="508"/>
                    </a:lnTo>
                    <a:lnTo>
                      <a:pt x="1062" y="508"/>
                    </a:lnTo>
                    <a:lnTo>
                      <a:pt x="1056" y="508"/>
                    </a:lnTo>
                    <a:lnTo>
                      <a:pt x="1046" y="506"/>
                    </a:lnTo>
                    <a:lnTo>
                      <a:pt x="1036" y="508"/>
                    </a:lnTo>
                    <a:lnTo>
                      <a:pt x="1026" y="510"/>
                    </a:lnTo>
                    <a:lnTo>
                      <a:pt x="1015" y="513"/>
                    </a:lnTo>
                    <a:lnTo>
                      <a:pt x="1005" y="516"/>
                    </a:lnTo>
                    <a:lnTo>
                      <a:pt x="995" y="519"/>
                    </a:lnTo>
                    <a:lnTo>
                      <a:pt x="985" y="520"/>
                    </a:lnTo>
                    <a:lnTo>
                      <a:pt x="975" y="521"/>
                    </a:lnTo>
                    <a:lnTo>
                      <a:pt x="966" y="520"/>
                    </a:lnTo>
                    <a:lnTo>
                      <a:pt x="955" y="517"/>
                    </a:lnTo>
                    <a:lnTo>
                      <a:pt x="955" y="516"/>
                    </a:lnTo>
                    <a:lnTo>
                      <a:pt x="954" y="516"/>
                    </a:lnTo>
                    <a:lnTo>
                      <a:pt x="953" y="516"/>
                    </a:lnTo>
                    <a:lnTo>
                      <a:pt x="951" y="515"/>
                    </a:lnTo>
                    <a:lnTo>
                      <a:pt x="949" y="515"/>
                    </a:lnTo>
                    <a:lnTo>
                      <a:pt x="948" y="514"/>
                    </a:lnTo>
                    <a:lnTo>
                      <a:pt x="946" y="513"/>
                    </a:lnTo>
                    <a:lnTo>
                      <a:pt x="945" y="511"/>
                    </a:lnTo>
                    <a:lnTo>
                      <a:pt x="945" y="510"/>
                    </a:lnTo>
                    <a:lnTo>
                      <a:pt x="943" y="515"/>
                    </a:lnTo>
                    <a:lnTo>
                      <a:pt x="940" y="517"/>
                    </a:lnTo>
                    <a:lnTo>
                      <a:pt x="937" y="520"/>
                    </a:lnTo>
                    <a:lnTo>
                      <a:pt x="934" y="522"/>
                    </a:lnTo>
                    <a:lnTo>
                      <a:pt x="930" y="524"/>
                    </a:lnTo>
                    <a:lnTo>
                      <a:pt x="926" y="525"/>
                    </a:lnTo>
                    <a:lnTo>
                      <a:pt x="921" y="526"/>
                    </a:lnTo>
                    <a:lnTo>
                      <a:pt x="916" y="526"/>
                    </a:lnTo>
                    <a:lnTo>
                      <a:pt x="912" y="526"/>
                    </a:lnTo>
                    <a:lnTo>
                      <a:pt x="908" y="526"/>
                    </a:lnTo>
                    <a:lnTo>
                      <a:pt x="905" y="525"/>
                    </a:lnTo>
                    <a:lnTo>
                      <a:pt x="904" y="524"/>
                    </a:lnTo>
                    <a:lnTo>
                      <a:pt x="902" y="522"/>
                    </a:lnTo>
                    <a:lnTo>
                      <a:pt x="900" y="522"/>
                    </a:lnTo>
                    <a:lnTo>
                      <a:pt x="899" y="521"/>
                    </a:lnTo>
                    <a:lnTo>
                      <a:pt x="896" y="520"/>
                    </a:lnTo>
                    <a:lnTo>
                      <a:pt x="895" y="519"/>
                    </a:lnTo>
                    <a:lnTo>
                      <a:pt x="894" y="517"/>
                    </a:lnTo>
                    <a:lnTo>
                      <a:pt x="893" y="516"/>
                    </a:lnTo>
                    <a:lnTo>
                      <a:pt x="893" y="515"/>
                    </a:lnTo>
                    <a:lnTo>
                      <a:pt x="893" y="513"/>
                    </a:lnTo>
                    <a:lnTo>
                      <a:pt x="887" y="515"/>
                    </a:lnTo>
                    <a:lnTo>
                      <a:pt x="886" y="514"/>
                    </a:lnTo>
                    <a:lnTo>
                      <a:pt x="885" y="514"/>
                    </a:lnTo>
                    <a:lnTo>
                      <a:pt x="884" y="514"/>
                    </a:lnTo>
                    <a:lnTo>
                      <a:pt x="882" y="514"/>
                    </a:lnTo>
                    <a:lnTo>
                      <a:pt x="882" y="515"/>
                    </a:lnTo>
                    <a:lnTo>
                      <a:pt x="881" y="515"/>
                    </a:lnTo>
                    <a:lnTo>
                      <a:pt x="880" y="515"/>
                    </a:lnTo>
                    <a:lnTo>
                      <a:pt x="880" y="516"/>
                    </a:lnTo>
                    <a:lnTo>
                      <a:pt x="879" y="516"/>
                    </a:lnTo>
                    <a:lnTo>
                      <a:pt x="877" y="516"/>
                    </a:lnTo>
                    <a:lnTo>
                      <a:pt x="873" y="515"/>
                    </a:lnTo>
                    <a:lnTo>
                      <a:pt x="870" y="515"/>
                    </a:lnTo>
                    <a:lnTo>
                      <a:pt x="866" y="515"/>
                    </a:lnTo>
                    <a:lnTo>
                      <a:pt x="862" y="514"/>
                    </a:lnTo>
                    <a:lnTo>
                      <a:pt x="858" y="513"/>
                    </a:lnTo>
                    <a:lnTo>
                      <a:pt x="855" y="513"/>
                    </a:lnTo>
                    <a:lnTo>
                      <a:pt x="852" y="511"/>
                    </a:lnTo>
                    <a:lnTo>
                      <a:pt x="848" y="510"/>
                    </a:lnTo>
                    <a:lnTo>
                      <a:pt x="844" y="509"/>
                    </a:lnTo>
                    <a:lnTo>
                      <a:pt x="840" y="508"/>
                    </a:lnTo>
                    <a:lnTo>
                      <a:pt x="834" y="506"/>
                    </a:lnTo>
                    <a:lnTo>
                      <a:pt x="827" y="505"/>
                    </a:lnTo>
                    <a:lnTo>
                      <a:pt x="821" y="505"/>
                    </a:lnTo>
                    <a:lnTo>
                      <a:pt x="814" y="505"/>
                    </a:lnTo>
                    <a:lnTo>
                      <a:pt x="807" y="505"/>
                    </a:lnTo>
                    <a:lnTo>
                      <a:pt x="800" y="506"/>
                    </a:lnTo>
                    <a:lnTo>
                      <a:pt x="794" y="508"/>
                    </a:lnTo>
                    <a:lnTo>
                      <a:pt x="788" y="509"/>
                    </a:lnTo>
                    <a:lnTo>
                      <a:pt x="781" y="510"/>
                    </a:lnTo>
                    <a:lnTo>
                      <a:pt x="775" y="511"/>
                    </a:lnTo>
                    <a:lnTo>
                      <a:pt x="771" y="513"/>
                    </a:lnTo>
                    <a:lnTo>
                      <a:pt x="767" y="513"/>
                    </a:lnTo>
                    <a:lnTo>
                      <a:pt x="763" y="513"/>
                    </a:lnTo>
                    <a:lnTo>
                      <a:pt x="759" y="513"/>
                    </a:lnTo>
                    <a:lnTo>
                      <a:pt x="756" y="513"/>
                    </a:lnTo>
                    <a:lnTo>
                      <a:pt x="752" y="511"/>
                    </a:lnTo>
                    <a:lnTo>
                      <a:pt x="748" y="511"/>
                    </a:lnTo>
                    <a:lnTo>
                      <a:pt x="744" y="510"/>
                    </a:lnTo>
                    <a:lnTo>
                      <a:pt x="740" y="510"/>
                    </a:lnTo>
                    <a:lnTo>
                      <a:pt x="736" y="510"/>
                    </a:lnTo>
                    <a:lnTo>
                      <a:pt x="735" y="509"/>
                    </a:lnTo>
                    <a:lnTo>
                      <a:pt x="735" y="508"/>
                    </a:lnTo>
                    <a:lnTo>
                      <a:pt x="734" y="506"/>
                    </a:lnTo>
                    <a:lnTo>
                      <a:pt x="734" y="505"/>
                    </a:lnTo>
                    <a:lnTo>
                      <a:pt x="733" y="504"/>
                    </a:lnTo>
                    <a:lnTo>
                      <a:pt x="733" y="502"/>
                    </a:lnTo>
                    <a:lnTo>
                      <a:pt x="731" y="500"/>
                    </a:lnTo>
                    <a:lnTo>
                      <a:pt x="731" y="499"/>
                    </a:lnTo>
                    <a:lnTo>
                      <a:pt x="730" y="499"/>
                    </a:lnTo>
                    <a:lnTo>
                      <a:pt x="724" y="504"/>
                    </a:lnTo>
                    <a:lnTo>
                      <a:pt x="717" y="508"/>
                    </a:lnTo>
                    <a:lnTo>
                      <a:pt x="712" y="508"/>
                    </a:lnTo>
                    <a:lnTo>
                      <a:pt x="707" y="508"/>
                    </a:lnTo>
                    <a:lnTo>
                      <a:pt x="703" y="505"/>
                    </a:lnTo>
                    <a:lnTo>
                      <a:pt x="701" y="503"/>
                    </a:lnTo>
                    <a:lnTo>
                      <a:pt x="698" y="500"/>
                    </a:lnTo>
                    <a:lnTo>
                      <a:pt x="697" y="498"/>
                    </a:lnTo>
                    <a:lnTo>
                      <a:pt x="695" y="495"/>
                    </a:lnTo>
                    <a:lnTo>
                      <a:pt x="695" y="497"/>
                    </a:lnTo>
                    <a:lnTo>
                      <a:pt x="695" y="498"/>
                    </a:lnTo>
                    <a:lnTo>
                      <a:pt x="695" y="499"/>
                    </a:lnTo>
                    <a:lnTo>
                      <a:pt x="694" y="502"/>
                    </a:lnTo>
                    <a:lnTo>
                      <a:pt x="694" y="503"/>
                    </a:lnTo>
                    <a:lnTo>
                      <a:pt x="693" y="504"/>
                    </a:lnTo>
                    <a:lnTo>
                      <a:pt x="693" y="505"/>
                    </a:lnTo>
                    <a:lnTo>
                      <a:pt x="692" y="506"/>
                    </a:lnTo>
                    <a:lnTo>
                      <a:pt x="692" y="508"/>
                    </a:lnTo>
                    <a:lnTo>
                      <a:pt x="690" y="509"/>
                    </a:lnTo>
                    <a:lnTo>
                      <a:pt x="685" y="514"/>
                    </a:lnTo>
                    <a:lnTo>
                      <a:pt x="679" y="517"/>
                    </a:lnTo>
                    <a:lnTo>
                      <a:pt x="671" y="519"/>
                    </a:lnTo>
                    <a:lnTo>
                      <a:pt x="662" y="519"/>
                    </a:lnTo>
                    <a:lnTo>
                      <a:pt x="653" y="517"/>
                    </a:lnTo>
                    <a:lnTo>
                      <a:pt x="644" y="515"/>
                    </a:lnTo>
                    <a:lnTo>
                      <a:pt x="634" y="513"/>
                    </a:lnTo>
                    <a:lnTo>
                      <a:pt x="625" y="510"/>
                    </a:lnTo>
                    <a:lnTo>
                      <a:pt x="615" y="506"/>
                    </a:lnTo>
                    <a:lnTo>
                      <a:pt x="606" y="505"/>
                    </a:lnTo>
                    <a:lnTo>
                      <a:pt x="599" y="504"/>
                    </a:lnTo>
                    <a:lnTo>
                      <a:pt x="592" y="504"/>
                    </a:lnTo>
                    <a:lnTo>
                      <a:pt x="585" y="505"/>
                    </a:lnTo>
                    <a:lnTo>
                      <a:pt x="580" y="506"/>
                    </a:lnTo>
                    <a:lnTo>
                      <a:pt x="574" y="508"/>
                    </a:lnTo>
                    <a:lnTo>
                      <a:pt x="569" y="510"/>
                    </a:lnTo>
                    <a:lnTo>
                      <a:pt x="564" y="511"/>
                    </a:lnTo>
                    <a:lnTo>
                      <a:pt x="560" y="514"/>
                    </a:lnTo>
                    <a:lnTo>
                      <a:pt x="555" y="516"/>
                    </a:lnTo>
                    <a:lnTo>
                      <a:pt x="551" y="517"/>
                    </a:lnTo>
                    <a:lnTo>
                      <a:pt x="548" y="519"/>
                    </a:lnTo>
                    <a:lnTo>
                      <a:pt x="546" y="519"/>
                    </a:lnTo>
                    <a:lnTo>
                      <a:pt x="542" y="519"/>
                    </a:lnTo>
                    <a:lnTo>
                      <a:pt x="539" y="519"/>
                    </a:lnTo>
                    <a:lnTo>
                      <a:pt x="535" y="519"/>
                    </a:lnTo>
                    <a:lnTo>
                      <a:pt x="532" y="519"/>
                    </a:lnTo>
                    <a:lnTo>
                      <a:pt x="528" y="517"/>
                    </a:lnTo>
                    <a:lnTo>
                      <a:pt x="524" y="517"/>
                    </a:lnTo>
                    <a:lnTo>
                      <a:pt x="520" y="516"/>
                    </a:lnTo>
                    <a:lnTo>
                      <a:pt x="517" y="516"/>
                    </a:lnTo>
                    <a:lnTo>
                      <a:pt x="501" y="505"/>
                    </a:lnTo>
                    <a:lnTo>
                      <a:pt x="498" y="510"/>
                    </a:lnTo>
                    <a:lnTo>
                      <a:pt x="494" y="514"/>
                    </a:lnTo>
                    <a:lnTo>
                      <a:pt x="491" y="517"/>
                    </a:lnTo>
                    <a:lnTo>
                      <a:pt x="485" y="521"/>
                    </a:lnTo>
                    <a:lnTo>
                      <a:pt x="479" y="522"/>
                    </a:lnTo>
                    <a:lnTo>
                      <a:pt x="473" y="524"/>
                    </a:lnTo>
                    <a:lnTo>
                      <a:pt x="466" y="524"/>
                    </a:lnTo>
                    <a:lnTo>
                      <a:pt x="459" y="522"/>
                    </a:lnTo>
                    <a:lnTo>
                      <a:pt x="452" y="520"/>
                    </a:lnTo>
                    <a:lnTo>
                      <a:pt x="444" y="516"/>
                    </a:lnTo>
                    <a:lnTo>
                      <a:pt x="435" y="510"/>
                    </a:lnTo>
                    <a:lnTo>
                      <a:pt x="435" y="511"/>
                    </a:lnTo>
                    <a:lnTo>
                      <a:pt x="434" y="513"/>
                    </a:lnTo>
                    <a:lnTo>
                      <a:pt x="432" y="514"/>
                    </a:lnTo>
                    <a:lnTo>
                      <a:pt x="430" y="515"/>
                    </a:lnTo>
                    <a:lnTo>
                      <a:pt x="428" y="516"/>
                    </a:lnTo>
                    <a:lnTo>
                      <a:pt x="427" y="517"/>
                    </a:lnTo>
                    <a:lnTo>
                      <a:pt x="424" y="519"/>
                    </a:lnTo>
                    <a:lnTo>
                      <a:pt x="423" y="519"/>
                    </a:lnTo>
                    <a:lnTo>
                      <a:pt x="421" y="520"/>
                    </a:lnTo>
                    <a:lnTo>
                      <a:pt x="420" y="520"/>
                    </a:lnTo>
                    <a:lnTo>
                      <a:pt x="406" y="517"/>
                    </a:lnTo>
                    <a:lnTo>
                      <a:pt x="393" y="515"/>
                    </a:lnTo>
                    <a:lnTo>
                      <a:pt x="380" y="513"/>
                    </a:lnTo>
                    <a:lnTo>
                      <a:pt x="370" y="511"/>
                    </a:lnTo>
                    <a:lnTo>
                      <a:pt x="359" y="510"/>
                    </a:lnTo>
                    <a:lnTo>
                      <a:pt x="347" y="509"/>
                    </a:lnTo>
                    <a:lnTo>
                      <a:pt x="336" y="509"/>
                    </a:lnTo>
                    <a:lnTo>
                      <a:pt x="323" y="510"/>
                    </a:lnTo>
                    <a:lnTo>
                      <a:pt x="309" y="513"/>
                    </a:lnTo>
                    <a:lnTo>
                      <a:pt x="292" y="515"/>
                    </a:lnTo>
                    <a:lnTo>
                      <a:pt x="288" y="516"/>
                    </a:lnTo>
                    <a:lnTo>
                      <a:pt x="284" y="516"/>
                    </a:lnTo>
                    <a:lnTo>
                      <a:pt x="281" y="515"/>
                    </a:lnTo>
                    <a:lnTo>
                      <a:pt x="278" y="514"/>
                    </a:lnTo>
                    <a:lnTo>
                      <a:pt x="275" y="513"/>
                    </a:lnTo>
                    <a:lnTo>
                      <a:pt x="273" y="510"/>
                    </a:lnTo>
                    <a:lnTo>
                      <a:pt x="272" y="508"/>
                    </a:lnTo>
                    <a:lnTo>
                      <a:pt x="272" y="504"/>
                    </a:lnTo>
                    <a:lnTo>
                      <a:pt x="272" y="500"/>
                    </a:lnTo>
                    <a:lnTo>
                      <a:pt x="272" y="497"/>
                    </a:lnTo>
                    <a:lnTo>
                      <a:pt x="263" y="513"/>
                    </a:lnTo>
                    <a:lnTo>
                      <a:pt x="260" y="514"/>
                    </a:lnTo>
                    <a:lnTo>
                      <a:pt x="258" y="515"/>
                    </a:lnTo>
                    <a:lnTo>
                      <a:pt x="255" y="516"/>
                    </a:lnTo>
                    <a:lnTo>
                      <a:pt x="252" y="517"/>
                    </a:lnTo>
                    <a:lnTo>
                      <a:pt x="250" y="517"/>
                    </a:lnTo>
                    <a:lnTo>
                      <a:pt x="247" y="517"/>
                    </a:lnTo>
                    <a:lnTo>
                      <a:pt x="243" y="517"/>
                    </a:lnTo>
                    <a:lnTo>
                      <a:pt x="241" y="516"/>
                    </a:lnTo>
                    <a:lnTo>
                      <a:pt x="238" y="516"/>
                    </a:lnTo>
                    <a:lnTo>
                      <a:pt x="234" y="515"/>
                    </a:lnTo>
                    <a:lnTo>
                      <a:pt x="227" y="509"/>
                    </a:lnTo>
                    <a:lnTo>
                      <a:pt x="208" y="494"/>
                    </a:lnTo>
                    <a:lnTo>
                      <a:pt x="181" y="473"/>
                    </a:lnTo>
                    <a:lnTo>
                      <a:pt x="150" y="449"/>
                    </a:lnTo>
                    <a:lnTo>
                      <a:pt x="115" y="421"/>
                    </a:lnTo>
                    <a:lnTo>
                      <a:pt x="81" y="394"/>
                    </a:lnTo>
                    <a:lnTo>
                      <a:pt x="50" y="368"/>
                    </a:lnTo>
                    <a:lnTo>
                      <a:pt x="25" y="348"/>
                    </a:lnTo>
                    <a:lnTo>
                      <a:pt x="7" y="333"/>
                    </a:lnTo>
                    <a:lnTo>
                      <a:pt x="0" y="329"/>
                    </a:lnTo>
                    <a:lnTo>
                      <a:pt x="7" y="322"/>
                    </a:lnTo>
                    <a:lnTo>
                      <a:pt x="25" y="308"/>
                    </a:lnTo>
                    <a:lnTo>
                      <a:pt x="51" y="289"/>
                    </a:lnTo>
                    <a:lnTo>
                      <a:pt x="82" y="266"/>
                    </a:lnTo>
                    <a:lnTo>
                      <a:pt x="117" y="241"/>
                    </a:lnTo>
                    <a:lnTo>
                      <a:pt x="151" y="217"/>
                    </a:lnTo>
                    <a:lnTo>
                      <a:pt x="183" y="195"/>
                    </a:lnTo>
                    <a:lnTo>
                      <a:pt x="210" y="176"/>
                    </a:lnTo>
                    <a:lnTo>
                      <a:pt x="229" y="164"/>
                    </a:lnTo>
                    <a:lnTo>
                      <a:pt x="238" y="158"/>
                    </a:lnTo>
                    <a:lnTo>
                      <a:pt x="241" y="158"/>
                    </a:lnTo>
                    <a:lnTo>
                      <a:pt x="243" y="157"/>
                    </a:lnTo>
                    <a:lnTo>
                      <a:pt x="247" y="156"/>
                    </a:lnTo>
                    <a:lnTo>
                      <a:pt x="250" y="156"/>
                    </a:lnTo>
                    <a:lnTo>
                      <a:pt x="252" y="156"/>
                    </a:lnTo>
                    <a:lnTo>
                      <a:pt x="255" y="157"/>
                    </a:lnTo>
                    <a:lnTo>
                      <a:pt x="259" y="157"/>
                    </a:lnTo>
                    <a:lnTo>
                      <a:pt x="261" y="158"/>
                    </a:lnTo>
                    <a:lnTo>
                      <a:pt x="264" y="159"/>
                    </a:lnTo>
                    <a:lnTo>
                      <a:pt x="266" y="160"/>
                    </a:lnTo>
                    <a:lnTo>
                      <a:pt x="275" y="176"/>
                    </a:lnTo>
                    <a:lnTo>
                      <a:pt x="274" y="173"/>
                    </a:lnTo>
                    <a:lnTo>
                      <a:pt x="274" y="169"/>
                    </a:lnTo>
                    <a:lnTo>
                      <a:pt x="275" y="165"/>
                    </a:lnTo>
                    <a:lnTo>
                      <a:pt x="277" y="163"/>
                    </a:lnTo>
                    <a:lnTo>
                      <a:pt x="278" y="160"/>
                    </a:lnTo>
                    <a:lnTo>
                      <a:pt x="281" y="159"/>
                    </a:lnTo>
                    <a:lnTo>
                      <a:pt x="284" y="158"/>
                    </a:lnTo>
                    <a:lnTo>
                      <a:pt x="287" y="157"/>
                    </a:lnTo>
                    <a:lnTo>
                      <a:pt x="291" y="157"/>
                    </a:lnTo>
                    <a:lnTo>
                      <a:pt x="296" y="158"/>
                    </a:lnTo>
                    <a:lnTo>
                      <a:pt x="311" y="160"/>
                    </a:lnTo>
                    <a:lnTo>
                      <a:pt x="325" y="162"/>
                    </a:lnTo>
                    <a:lnTo>
                      <a:pt x="338" y="163"/>
                    </a:lnTo>
                    <a:lnTo>
                      <a:pt x="350" y="163"/>
                    </a:lnTo>
                    <a:lnTo>
                      <a:pt x="361" y="163"/>
                    </a:lnTo>
                    <a:lnTo>
                      <a:pt x="373" y="162"/>
                    </a:lnTo>
                    <a:lnTo>
                      <a:pt x="384" y="159"/>
                    </a:lnTo>
                    <a:lnTo>
                      <a:pt x="396" y="157"/>
                    </a:lnTo>
                    <a:lnTo>
                      <a:pt x="409" y="154"/>
                    </a:lnTo>
                    <a:lnTo>
                      <a:pt x="423" y="152"/>
                    </a:lnTo>
                    <a:lnTo>
                      <a:pt x="424" y="152"/>
                    </a:lnTo>
                    <a:lnTo>
                      <a:pt x="425" y="153"/>
                    </a:lnTo>
                    <a:lnTo>
                      <a:pt x="427" y="153"/>
                    </a:lnTo>
                    <a:lnTo>
                      <a:pt x="429" y="154"/>
                    </a:lnTo>
                    <a:lnTo>
                      <a:pt x="430" y="156"/>
                    </a:lnTo>
                    <a:lnTo>
                      <a:pt x="433" y="157"/>
                    </a:lnTo>
                    <a:lnTo>
                      <a:pt x="435" y="158"/>
                    </a:lnTo>
                    <a:lnTo>
                      <a:pt x="437" y="159"/>
                    </a:lnTo>
                    <a:lnTo>
                      <a:pt x="438" y="160"/>
                    </a:lnTo>
                    <a:lnTo>
                      <a:pt x="439" y="160"/>
                    </a:lnTo>
                    <a:lnTo>
                      <a:pt x="448" y="154"/>
                    </a:lnTo>
                    <a:lnTo>
                      <a:pt x="455" y="151"/>
                    </a:lnTo>
                    <a:lnTo>
                      <a:pt x="462" y="148"/>
                    </a:lnTo>
                    <a:lnTo>
                      <a:pt x="469" y="147"/>
                    </a:lnTo>
                    <a:lnTo>
                      <a:pt x="475" y="147"/>
                    </a:lnTo>
                    <a:lnTo>
                      <a:pt x="483" y="148"/>
                    </a:lnTo>
                    <a:lnTo>
                      <a:pt x="488" y="151"/>
                    </a:lnTo>
                    <a:lnTo>
                      <a:pt x="493" y="153"/>
                    </a:lnTo>
                    <a:lnTo>
                      <a:pt x="498" y="157"/>
                    </a:lnTo>
                    <a:lnTo>
                      <a:pt x="501" y="162"/>
                    </a:lnTo>
                    <a:lnTo>
                      <a:pt x="503" y="165"/>
                    </a:lnTo>
                    <a:lnTo>
                      <a:pt x="521" y="156"/>
                    </a:lnTo>
                    <a:lnTo>
                      <a:pt x="524" y="154"/>
                    </a:lnTo>
                    <a:lnTo>
                      <a:pt x="526" y="153"/>
                    </a:lnTo>
                    <a:lnTo>
                      <a:pt x="530" y="153"/>
                    </a:lnTo>
                    <a:lnTo>
                      <a:pt x="534" y="152"/>
                    </a:lnTo>
                    <a:lnTo>
                      <a:pt x="538" y="152"/>
                    </a:lnTo>
                    <a:lnTo>
                      <a:pt x="542" y="152"/>
                    </a:lnTo>
                    <a:lnTo>
                      <a:pt x="546" y="152"/>
                    </a:lnTo>
                    <a:lnTo>
                      <a:pt x="548" y="152"/>
                    </a:lnTo>
                    <a:lnTo>
                      <a:pt x="551" y="152"/>
                    </a:lnTo>
                    <a:lnTo>
                      <a:pt x="553" y="153"/>
                    </a:lnTo>
                    <a:lnTo>
                      <a:pt x="557" y="154"/>
                    </a:lnTo>
                    <a:lnTo>
                      <a:pt x="562" y="157"/>
                    </a:lnTo>
                    <a:lnTo>
                      <a:pt x="567" y="158"/>
                    </a:lnTo>
                    <a:lnTo>
                      <a:pt x="572" y="160"/>
                    </a:lnTo>
                    <a:lnTo>
                      <a:pt x="578" y="163"/>
                    </a:lnTo>
                    <a:lnTo>
                      <a:pt x="583" y="164"/>
                    </a:lnTo>
                    <a:lnTo>
                      <a:pt x="589" y="165"/>
                    </a:lnTo>
                    <a:lnTo>
                      <a:pt x="596" y="167"/>
                    </a:lnTo>
                    <a:lnTo>
                      <a:pt x="602" y="165"/>
                    </a:lnTo>
                    <a:lnTo>
                      <a:pt x="610" y="165"/>
                    </a:lnTo>
                    <a:lnTo>
                      <a:pt x="619" y="163"/>
                    </a:lnTo>
                    <a:lnTo>
                      <a:pt x="628" y="160"/>
                    </a:lnTo>
                    <a:lnTo>
                      <a:pt x="638" y="158"/>
                    </a:lnTo>
                    <a:lnTo>
                      <a:pt x="647" y="154"/>
                    </a:lnTo>
                    <a:lnTo>
                      <a:pt x="657" y="153"/>
                    </a:lnTo>
                    <a:lnTo>
                      <a:pt x="666" y="151"/>
                    </a:lnTo>
                    <a:lnTo>
                      <a:pt x="674" y="151"/>
                    </a:lnTo>
                    <a:lnTo>
                      <a:pt x="681" y="152"/>
                    </a:lnTo>
                    <a:lnTo>
                      <a:pt x="688" y="156"/>
                    </a:lnTo>
                    <a:lnTo>
                      <a:pt x="694" y="160"/>
                    </a:lnTo>
                    <a:lnTo>
                      <a:pt x="694" y="162"/>
                    </a:lnTo>
                    <a:lnTo>
                      <a:pt x="695" y="163"/>
                    </a:lnTo>
                    <a:lnTo>
                      <a:pt x="695" y="164"/>
                    </a:lnTo>
                    <a:lnTo>
                      <a:pt x="697" y="165"/>
                    </a:lnTo>
                    <a:lnTo>
                      <a:pt x="697" y="167"/>
                    </a:lnTo>
                    <a:lnTo>
                      <a:pt x="698" y="168"/>
                    </a:lnTo>
                    <a:lnTo>
                      <a:pt x="698" y="169"/>
                    </a:lnTo>
                    <a:lnTo>
                      <a:pt x="698" y="172"/>
                    </a:lnTo>
                    <a:lnTo>
                      <a:pt x="698" y="173"/>
                    </a:lnTo>
                    <a:lnTo>
                      <a:pt x="698" y="174"/>
                    </a:lnTo>
                    <a:lnTo>
                      <a:pt x="699" y="172"/>
                    </a:lnTo>
                    <a:lnTo>
                      <a:pt x="701" y="169"/>
                    </a:lnTo>
                    <a:lnTo>
                      <a:pt x="703" y="167"/>
                    </a:lnTo>
                    <a:lnTo>
                      <a:pt x="707" y="164"/>
                    </a:lnTo>
                    <a:lnTo>
                      <a:pt x="711" y="162"/>
                    </a:lnTo>
                    <a:lnTo>
                      <a:pt x="715" y="160"/>
                    </a:lnTo>
                    <a:lnTo>
                      <a:pt x="720" y="162"/>
                    </a:lnTo>
                    <a:lnTo>
                      <a:pt x="726" y="164"/>
                    </a:lnTo>
                    <a:lnTo>
                      <a:pt x="734" y="170"/>
                    </a:lnTo>
                    <a:lnTo>
                      <a:pt x="734" y="169"/>
                    </a:lnTo>
                    <a:lnTo>
                      <a:pt x="735" y="168"/>
                    </a:lnTo>
                    <a:lnTo>
                      <a:pt x="735" y="167"/>
                    </a:lnTo>
                    <a:lnTo>
                      <a:pt x="736" y="165"/>
                    </a:lnTo>
                    <a:lnTo>
                      <a:pt x="736" y="163"/>
                    </a:lnTo>
                    <a:lnTo>
                      <a:pt x="738" y="162"/>
                    </a:lnTo>
                    <a:lnTo>
                      <a:pt x="738" y="160"/>
                    </a:lnTo>
                    <a:lnTo>
                      <a:pt x="739" y="159"/>
                    </a:lnTo>
                    <a:lnTo>
                      <a:pt x="740" y="159"/>
                    </a:lnTo>
                    <a:lnTo>
                      <a:pt x="744" y="158"/>
                    </a:lnTo>
                    <a:lnTo>
                      <a:pt x="748" y="158"/>
                    </a:lnTo>
                    <a:lnTo>
                      <a:pt x="752" y="157"/>
                    </a:lnTo>
                    <a:lnTo>
                      <a:pt x="754" y="157"/>
                    </a:lnTo>
                    <a:lnTo>
                      <a:pt x="758" y="157"/>
                    </a:lnTo>
                    <a:lnTo>
                      <a:pt x="762" y="156"/>
                    </a:lnTo>
                    <a:lnTo>
                      <a:pt x="766" y="156"/>
                    </a:lnTo>
                    <a:lnTo>
                      <a:pt x="770" y="156"/>
                    </a:lnTo>
                    <a:lnTo>
                      <a:pt x="774" y="157"/>
                    </a:lnTo>
                    <a:lnTo>
                      <a:pt x="777" y="157"/>
                    </a:lnTo>
                    <a:lnTo>
                      <a:pt x="784" y="158"/>
                    </a:lnTo>
                    <a:lnTo>
                      <a:pt x="790" y="159"/>
                    </a:lnTo>
                    <a:lnTo>
                      <a:pt x="797" y="160"/>
                    </a:lnTo>
                    <a:lnTo>
                      <a:pt x="804" y="162"/>
                    </a:lnTo>
                    <a:lnTo>
                      <a:pt x="811" y="163"/>
                    </a:lnTo>
                    <a:lnTo>
                      <a:pt x="817" y="163"/>
                    </a:lnTo>
                    <a:lnTo>
                      <a:pt x="823" y="163"/>
                    </a:lnTo>
                    <a:lnTo>
                      <a:pt x="830" y="163"/>
                    </a:lnTo>
                    <a:lnTo>
                      <a:pt x="836" y="162"/>
                    </a:lnTo>
                    <a:lnTo>
                      <a:pt x="843" y="160"/>
                    </a:lnTo>
                    <a:lnTo>
                      <a:pt x="846" y="159"/>
                    </a:lnTo>
                    <a:lnTo>
                      <a:pt x="850" y="158"/>
                    </a:lnTo>
                    <a:lnTo>
                      <a:pt x="854" y="157"/>
                    </a:lnTo>
                    <a:lnTo>
                      <a:pt x="858" y="156"/>
                    </a:lnTo>
                    <a:lnTo>
                      <a:pt x="862" y="154"/>
                    </a:lnTo>
                    <a:lnTo>
                      <a:pt x="864" y="154"/>
                    </a:lnTo>
                    <a:lnTo>
                      <a:pt x="868" y="153"/>
                    </a:lnTo>
                    <a:lnTo>
                      <a:pt x="872" y="152"/>
                    </a:lnTo>
                    <a:lnTo>
                      <a:pt x="876" y="152"/>
                    </a:lnTo>
                    <a:lnTo>
                      <a:pt x="880" y="152"/>
                    </a:lnTo>
                    <a:lnTo>
                      <a:pt x="881" y="152"/>
                    </a:lnTo>
                    <a:lnTo>
                      <a:pt x="882" y="152"/>
                    </a:lnTo>
                    <a:lnTo>
                      <a:pt x="884" y="152"/>
                    </a:lnTo>
                    <a:lnTo>
                      <a:pt x="885" y="153"/>
                    </a:lnTo>
                    <a:lnTo>
                      <a:pt x="886" y="153"/>
                    </a:lnTo>
                    <a:lnTo>
                      <a:pt x="887" y="153"/>
                    </a:lnTo>
                    <a:lnTo>
                      <a:pt x="889" y="153"/>
                    </a:lnTo>
                    <a:lnTo>
                      <a:pt x="890" y="153"/>
                    </a:lnTo>
                    <a:lnTo>
                      <a:pt x="895" y="154"/>
                    </a:lnTo>
                    <a:lnTo>
                      <a:pt x="895" y="153"/>
                    </a:lnTo>
                    <a:lnTo>
                      <a:pt x="896" y="151"/>
                    </a:lnTo>
                    <a:lnTo>
                      <a:pt x="896" y="149"/>
                    </a:lnTo>
                    <a:lnTo>
                      <a:pt x="898" y="148"/>
                    </a:lnTo>
                    <a:lnTo>
                      <a:pt x="899" y="147"/>
                    </a:lnTo>
                    <a:lnTo>
                      <a:pt x="902" y="146"/>
                    </a:lnTo>
                    <a:lnTo>
                      <a:pt x="903" y="145"/>
                    </a:lnTo>
                    <a:lnTo>
                      <a:pt x="904" y="145"/>
                    </a:lnTo>
                    <a:lnTo>
                      <a:pt x="907" y="143"/>
                    </a:lnTo>
                    <a:lnTo>
                      <a:pt x="908" y="143"/>
                    </a:lnTo>
                    <a:lnTo>
                      <a:pt x="911" y="142"/>
                    </a:lnTo>
                    <a:lnTo>
                      <a:pt x="914" y="141"/>
                    </a:lnTo>
                    <a:lnTo>
                      <a:pt x="919" y="141"/>
                    </a:lnTo>
                    <a:lnTo>
                      <a:pt x="923" y="141"/>
                    </a:lnTo>
                    <a:lnTo>
                      <a:pt x="928" y="142"/>
                    </a:lnTo>
                    <a:lnTo>
                      <a:pt x="932" y="143"/>
                    </a:lnTo>
                    <a:lnTo>
                      <a:pt x="937" y="145"/>
                    </a:lnTo>
                    <a:lnTo>
                      <a:pt x="940" y="147"/>
                    </a:lnTo>
                    <a:lnTo>
                      <a:pt x="944" y="149"/>
                    </a:lnTo>
                    <a:lnTo>
                      <a:pt x="945" y="152"/>
                    </a:lnTo>
                    <a:lnTo>
                      <a:pt x="948" y="157"/>
                    </a:lnTo>
                    <a:lnTo>
                      <a:pt x="949" y="156"/>
                    </a:lnTo>
                    <a:lnTo>
                      <a:pt x="949" y="154"/>
                    </a:lnTo>
                    <a:lnTo>
                      <a:pt x="950" y="153"/>
                    </a:lnTo>
                    <a:lnTo>
                      <a:pt x="951" y="152"/>
                    </a:lnTo>
                    <a:lnTo>
                      <a:pt x="953" y="152"/>
                    </a:lnTo>
                    <a:lnTo>
                      <a:pt x="954" y="152"/>
                    </a:lnTo>
                    <a:lnTo>
                      <a:pt x="955" y="151"/>
                    </a:lnTo>
                    <a:lnTo>
                      <a:pt x="957" y="151"/>
                    </a:lnTo>
                    <a:lnTo>
                      <a:pt x="958" y="151"/>
                    </a:lnTo>
                    <a:lnTo>
                      <a:pt x="959" y="149"/>
                    </a:lnTo>
                    <a:lnTo>
                      <a:pt x="968" y="147"/>
                    </a:lnTo>
                    <a:lnTo>
                      <a:pt x="977" y="146"/>
                    </a:lnTo>
                    <a:lnTo>
                      <a:pt x="987" y="146"/>
                    </a:lnTo>
                    <a:lnTo>
                      <a:pt x="998" y="148"/>
                    </a:lnTo>
                    <a:lnTo>
                      <a:pt x="1008" y="151"/>
                    </a:lnTo>
                    <a:lnTo>
                      <a:pt x="1019" y="153"/>
                    </a:lnTo>
                    <a:lnTo>
                      <a:pt x="1030" y="156"/>
                    </a:lnTo>
                    <a:lnTo>
                      <a:pt x="1040" y="158"/>
                    </a:lnTo>
                    <a:lnTo>
                      <a:pt x="1049" y="159"/>
                    </a:lnTo>
                    <a:lnTo>
                      <a:pt x="1059" y="159"/>
                    </a:lnTo>
                    <a:lnTo>
                      <a:pt x="1064" y="158"/>
                    </a:lnTo>
                    <a:lnTo>
                      <a:pt x="1071" y="158"/>
                    </a:lnTo>
                    <a:lnTo>
                      <a:pt x="1076" y="157"/>
                    </a:lnTo>
                    <a:lnTo>
                      <a:pt x="1083" y="157"/>
                    </a:lnTo>
                    <a:lnTo>
                      <a:pt x="1090" y="156"/>
                    </a:lnTo>
                    <a:lnTo>
                      <a:pt x="1096" y="156"/>
                    </a:lnTo>
                    <a:lnTo>
                      <a:pt x="1103" y="154"/>
                    </a:lnTo>
                    <a:lnTo>
                      <a:pt x="1109" y="153"/>
                    </a:lnTo>
                    <a:lnTo>
                      <a:pt x="1115" y="152"/>
                    </a:lnTo>
                    <a:lnTo>
                      <a:pt x="1122" y="149"/>
                    </a:lnTo>
                    <a:lnTo>
                      <a:pt x="1124" y="149"/>
                    </a:lnTo>
                    <a:lnTo>
                      <a:pt x="1127" y="148"/>
                    </a:lnTo>
                    <a:lnTo>
                      <a:pt x="1132" y="148"/>
                    </a:lnTo>
                    <a:lnTo>
                      <a:pt x="1137" y="147"/>
                    </a:lnTo>
                    <a:lnTo>
                      <a:pt x="1142" y="147"/>
                    </a:lnTo>
                    <a:lnTo>
                      <a:pt x="1147" y="148"/>
                    </a:lnTo>
                    <a:lnTo>
                      <a:pt x="1154" y="148"/>
                    </a:lnTo>
                    <a:lnTo>
                      <a:pt x="1159" y="151"/>
                    </a:lnTo>
                    <a:lnTo>
                      <a:pt x="1163" y="154"/>
                    </a:lnTo>
                    <a:lnTo>
                      <a:pt x="1168" y="158"/>
                    </a:lnTo>
                    <a:lnTo>
                      <a:pt x="1168" y="153"/>
                    </a:lnTo>
                    <a:lnTo>
                      <a:pt x="1169" y="151"/>
                    </a:lnTo>
                    <a:lnTo>
                      <a:pt x="1173" y="148"/>
                    </a:lnTo>
                    <a:lnTo>
                      <a:pt x="1177" y="147"/>
                    </a:lnTo>
                    <a:lnTo>
                      <a:pt x="1181" y="146"/>
                    </a:lnTo>
                    <a:lnTo>
                      <a:pt x="1185" y="146"/>
                    </a:lnTo>
                    <a:lnTo>
                      <a:pt x="1190" y="146"/>
                    </a:lnTo>
                    <a:lnTo>
                      <a:pt x="1193" y="146"/>
                    </a:lnTo>
                    <a:lnTo>
                      <a:pt x="1197" y="147"/>
                    </a:lnTo>
                    <a:lnTo>
                      <a:pt x="1201" y="147"/>
                    </a:lnTo>
                    <a:lnTo>
                      <a:pt x="1202" y="149"/>
                    </a:lnTo>
                    <a:lnTo>
                      <a:pt x="1206" y="160"/>
                    </a:lnTo>
                    <a:lnTo>
                      <a:pt x="1210" y="151"/>
                    </a:lnTo>
                    <a:lnTo>
                      <a:pt x="1217" y="147"/>
                    </a:lnTo>
                    <a:lnTo>
                      <a:pt x="1227" y="149"/>
                    </a:lnTo>
                    <a:lnTo>
                      <a:pt x="1237" y="152"/>
                    </a:lnTo>
                    <a:lnTo>
                      <a:pt x="1249" y="156"/>
                    </a:lnTo>
                    <a:lnTo>
                      <a:pt x="1259" y="154"/>
                    </a:lnTo>
                    <a:lnTo>
                      <a:pt x="1268" y="146"/>
                    </a:lnTo>
                    <a:lnTo>
                      <a:pt x="1273" y="129"/>
                    </a:lnTo>
                    <a:lnTo>
                      <a:pt x="1274" y="99"/>
                    </a:lnTo>
                    <a:lnTo>
                      <a:pt x="1270" y="54"/>
                    </a:lnTo>
                    <a:lnTo>
                      <a:pt x="1269" y="45"/>
                    </a:lnTo>
                    <a:lnTo>
                      <a:pt x="1270" y="37"/>
                    </a:lnTo>
                    <a:lnTo>
                      <a:pt x="1272" y="30"/>
                    </a:lnTo>
                    <a:lnTo>
                      <a:pt x="1274" y="26"/>
                    </a:lnTo>
                    <a:lnTo>
                      <a:pt x="1277" y="22"/>
                    </a:lnTo>
                    <a:lnTo>
                      <a:pt x="1282" y="18"/>
                    </a:lnTo>
                    <a:lnTo>
                      <a:pt x="1287" y="16"/>
                    </a:lnTo>
                    <a:lnTo>
                      <a:pt x="1292" y="13"/>
                    </a:lnTo>
                    <a:lnTo>
                      <a:pt x="1298" y="12"/>
                    </a:lnTo>
                    <a:lnTo>
                      <a:pt x="1306" y="10"/>
                    </a:lnTo>
                    <a:lnTo>
                      <a:pt x="1307" y="10"/>
                    </a:lnTo>
                    <a:lnTo>
                      <a:pt x="1309" y="10"/>
                    </a:lnTo>
                    <a:lnTo>
                      <a:pt x="1311" y="10"/>
                    </a:lnTo>
                    <a:lnTo>
                      <a:pt x="1314" y="10"/>
                    </a:lnTo>
                    <a:lnTo>
                      <a:pt x="1316" y="10"/>
                    </a:lnTo>
                    <a:lnTo>
                      <a:pt x="1319" y="10"/>
                    </a:lnTo>
                    <a:lnTo>
                      <a:pt x="1322" y="10"/>
                    </a:lnTo>
                    <a:lnTo>
                      <a:pt x="1324" y="10"/>
                    </a:lnTo>
                    <a:lnTo>
                      <a:pt x="1327" y="11"/>
                    </a:lnTo>
                    <a:lnTo>
                      <a:pt x="1328" y="11"/>
                    </a:lnTo>
                    <a:lnTo>
                      <a:pt x="1333" y="13"/>
                    </a:lnTo>
                    <a:lnTo>
                      <a:pt x="1336" y="14"/>
                    </a:lnTo>
                    <a:lnTo>
                      <a:pt x="1338" y="16"/>
                    </a:lnTo>
                    <a:lnTo>
                      <a:pt x="1341" y="17"/>
                    </a:lnTo>
                    <a:lnTo>
                      <a:pt x="1342" y="18"/>
                    </a:lnTo>
                    <a:lnTo>
                      <a:pt x="1342" y="19"/>
                    </a:lnTo>
                    <a:lnTo>
                      <a:pt x="1343" y="21"/>
                    </a:lnTo>
                    <a:lnTo>
                      <a:pt x="1345" y="23"/>
                    </a:lnTo>
                    <a:lnTo>
                      <a:pt x="1346" y="26"/>
                    </a:lnTo>
                    <a:lnTo>
                      <a:pt x="1348" y="30"/>
                    </a:lnTo>
                    <a:lnTo>
                      <a:pt x="1355" y="49"/>
                    </a:lnTo>
                    <a:lnTo>
                      <a:pt x="1359" y="65"/>
                    </a:lnTo>
                    <a:lnTo>
                      <a:pt x="1360" y="80"/>
                    </a:lnTo>
                    <a:lnTo>
                      <a:pt x="1357" y="93"/>
                    </a:lnTo>
                    <a:lnTo>
                      <a:pt x="1355" y="104"/>
                    </a:lnTo>
                    <a:lnTo>
                      <a:pt x="1351" y="115"/>
                    </a:lnTo>
                    <a:lnTo>
                      <a:pt x="1347" y="124"/>
                    </a:lnTo>
                    <a:lnTo>
                      <a:pt x="1345" y="132"/>
                    </a:lnTo>
                    <a:lnTo>
                      <a:pt x="1343" y="141"/>
                    </a:lnTo>
                    <a:lnTo>
                      <a:pt x="1345" y="149"/>
                    </a:lnTo>
                    <a:lnTo>
                      <a:pt x="1345" y="151"/>
                    </a:lnTo>
                    <a:lnTo>
                      <a:pt x="1346" y="152"/>
                    </a:lnTo>
                    <a:lnTo>
                      <a:pt x="1346" y="153"/>
                    </a:lnTo>
                    <a:lnTo>
                      <a:pt x="1346" y="154"/>
                    </a:lnTo>
                    <a:lnTo>
                      <a:pt x="1347" y="156"/>
                    </a:lnTo>
                    <a:lnTo>
                      <a:pt x="1348" y="157"/>
                    </a:lnTo>
                    <a:lnTo>
                      <a:pt x="1348" y="158"/>
                    </a:lnTo>
                    <a:lnTo>
                      <a:pt x="1350" y="158"/>
                    </a:lnTo>
                    <a:lnTo>
                      <a:pt x="1352" y="159"/>
                    </a:lnTo>
                    <a:lnTo>
                      <a:pt x="1354" y="159"/>
                    </a:lnTo>
                    <a:lnTo>
                      <a:pt x="1359" y="162"/>
                    </a:lnTo>
                    <a:lnTo>
                      <a:pt x="1362" y="164"/>
                    </a:lnTo>
                    <a:lnTo>
                      <a:pt x="1366" y="164"/>
                    </a:lnTo>
                    <a:lnTo>
                      <a:pt x="1370" y="163"/>
                    </a:lnTo>
                    <a:lnTo>
                      <a:pt x="1375" y="162"/>
                    </a:lnTo>
                    <a:lnTo>
                      <a:pt x="1380" y="159"/>
                    </a:lnTo>
                    <a:lnTo>
                      <a:pt x="1384" y="158"/>
                    </a:lnTo>
                    <a:lnTo>
                      <a:pt x="1389" y="156"/>
                    </a:lnTo>
                    <a:lnTo>
                      <a:pt x="1394" y="156"/>
                    </a:lnTo>
                    <a:lnTo>
                      <a:pt x="1398" y="156"/>
                    </a:lnTo>
                    <a:lnTo>
                      <a:pt x="1402" y="158"/>
                    </a:lnTo>
                    <a:lnTo>
                      <a:pt x="1412" y="167"/>
                    </a:lnTo>
                    <a:lnTo>
                      <a:pt x="1418" y="162"/>
                    </a:lnTo>
                    <a:lnTo>
                      <a:pt x="1424" y="158"/>
                    </a:lnTo>
                    <a:lnTo>
                      <a:pt x="1430" y="156"/>
                    </a:lnTo>
                    <a:lnTo>
                      <a:pt x="1437" y="154"/>
                    </a:lnTo>
                    <a:lnTo>
                      <a:pt x="1442" y="153"/>
                    </a:lnTo>
                    <a:lnTo>
                      <a:pt x="1448" y="153"/>
                    </a:lnTo>
                    <a:lnTo>
                      <a:pt x="1453" y="154"/>
                    </a:lnTo>
                    <a:lnTo>
                      <a:pt x="1457" y="157"/>
                    </a:lnTo>
                    <a:lnTo>
                      <a:pt x="1460" y="159"/>
                    </a:lnTo>
                    <a:lnTo>
                      <a:pt x="1461" y="163"/>
                    </a:lnTo>
                    <a:lnTo>
                      <a:pt x="1466" y="170"/>
                    </a:lnTo>
                    <a:lnTo>
                      <a:pt x="1470" y="160"/>
                    </a:lnTo>
                    <a:lnTo>
                      <a:pt x="1479" y="157"/>
                    </a:lnTo>
                    <a:lnTo>
                      <a:pt x="1491" y="157"/>
                    </a:lnTo>
                    <a:lnTo>
                      <a:pt x="1503" y="159"/>
                    </a:lnTo>
                    <a:lnTo>
                      <a:pt x="1517" y="159"/>
                    </a:lnTo>
                    <a:lnTo>
                      <a:pt x="1530" y="157"/>
                    </a:lnTo>
                    <a:lnTo>
                      <a:pt x="1540" y="147"/>
                    </a:lnTo>
                    <a:lnTo>
                      <a:pt x="1548" y="127"/>
                    </a:lnTo>
                    <a:lnTo>
                      <a:pt x="1551" y="97"/>
                    </a:lnTo>
                    <a:lnTo>
                      <a:pt x="1548" y="51"/>
                    </a:lnTo>
                    <a:lnTo>
                      <a:pt x="1547" y="41"/>
                    </a:lnTo>
                    <a:lnTo>
                      <a:pt x="1547" y="33"/>
                    </a:lnTo>
                    <a:lnTo>
                      <a:pt x="1548" y="27"/>
                    </a:lnTo>
                    <a:lnTo>
                      <a:pt x="1549" y="21"/>
                    </a:lnTo>
                    <a:lnTo>
                      <a:pt x="1552" y="17"/>
                    </a:lnTo>
                    <a:lnTo>
                      <a:pt x="1556" y="12"/>
                    </a:lnTo>
                    <a:lnTo>
                      <a:pt x="1560" y="10"/>
                    </a:lnTo>
                    <a:lnTo>
                      <a:pt x="1565" y="7"/>
                    </a:lnTo>
                    <a:lnTo>
                      <a:pt x="1570" y="5"/>
                    </a:lnTo>
                    <a:lnTo>
                      <a:pt x="1576" y="2"/>
                    </a:lnTo>
                    <a:lnTo>
                      <a:pt x="1579" y="1"/>
                    </a:lnTo>
                    <a:lnTo>
                      <a:pt x="1583" y="1"/>
                    </a:lnTo>
                    <a:lnTo>
                      <a:pt x="1587" y="1"/>
                    </a:lnTo>
                    <a:lnTo>
                      <a:pt x="1593" y="0"/>
                    </a:lnTo>
                    <a:lnTo>
                      <a:pt x="1598" y="0"/>
                    </a:lnTo>
                    <a:lnTo>
                      <a:pt x="1604" y="0"/>
                    </a:lnTo>
                    <a:lnTo>
                      <a:pt x="1610" y="0"/>
                    </a:lnTo>
                    <a:lnTo>
                      <a:pt x="1615" y="0"/>
                    </a:lnTo>
                    <a:lnTo>
                      <a:pt x="1619" y="1"/>
                    </a:lnTo>
                    <a:lnTo>
                      <a:pt x="1620" y="1"/>
                    </a:lnTo>
                    <a:lnTo>
                      <a:pt x="1624" y="6"/>
                    </a:lnTo>
                    <a:lnTo>
                      <a:pt x="1628" y="11"/>
                    </a:lnTo>
                    <a:lnTo>
                      <a:pt x="1629" y="14"/>
                    </a:lnTo>
                    <a:lnTo>
                      <a:pt x="1631" y="17"/>
                    </a:lnTo>
                    <a:lnTo>
                      <a:pt x="1633" y="21"/>
                    </a:lnTo>
                    <a:lnTo>
                      <a:pt x="1633" y="24"/>
                    </a:lnTo>
                    <a:lnTo>
                      <a:pt x="1634" y="27"/>
                    </a:lnTo>
                    <a:lnTo>
                      <a:pt x="1635" y="30"/>
                    </a:lnTo>
                    <a:lnTo>
                      <a:pt x="1636" y="35"/>
                    </a:lnTo>
                    <a:lnTo>
                      <a:pt x="1638" y="40"/>
                    </a:lnTo>
                    <a:lnTo>
                      <a:pt x="1643" y="59"/>
                    </a:lnTo>
                    <a:lnTo>
                      <a:pt x="1645" y="75"/>
                    </a:lnTo>
                    <a:lnTo>
                      <a:pt x="1645" y="87"/>
                    </a:lnTo>
                    <a:lnTo>
                      <a:pt x="1643" y="98"/>
                    </a:lnTo>
                    <a:lnTo>
                      <a:pt x="1639" y="108"/>
                    </a:lnTo>
                    <a:lnTo>
                      <a:pt x="1635" y="116"/>
                    </a:lnTo>
                    <a:lnTo>
                      <a:pt x="1631" y="124"/>
                    </a:lnTo>
                    <a:lnTo>
                      <a:pt x="1628" y="131"/>
                    </a:lnTo>
                    <a:lnTo>
                      <a:pt x="1626" y="138"/>
                    </a:lnTo>
                    <a:lnTo>
                      <a:pt x="1625" y="146"/>
                    </a:lnTo>
                    <a:lnTo>
                      <a:pt x="1626" y="149"/>
                    </a:lnTo>
                    <a:lnTo>
                      <a:pt x="1628" y="152"/>
                    </a:lnTo>
                    <a:lnTo>
                      <a:pt x="1629" y="154"/>
                    </a:lnTo>
                    <a:lnTo>
                      <a:pt x="1630" y="156"/>
                    </a:lnTo>
                    <a:lnTo>
                      <a:pt x="1631" y="158"/>
                    </a:lnTo>
                    <a:lnTo>
                      <a:pt x="1633" y="158"/>
                    </a:lnTo>
                    <a:lnTo>
                      <a:pt x="1635" y="159"/>
                    </a:lnTo>
                    <a:lnTo>
                      <a:pt x="1636" y="159"/>
                    </a:lnTo>
                    <a:lnTo>
                      <a:pt x="1636" y="160"/>
                    </a:lnTo>
                    <a:lnTo>
                      <a:pt x="1640" y="162"/>
                    </a:lnTo>
                    <a:lnTo>
                      <a:pt x="1644" y="162"/>
                    </a:lnTo>
                    <a:lnTo>
                      <a:pt x="1648" y="160"/>
                    </a:lnTo>
                    <a:lnTo>
                      <a:pt x="1652" y="159"/>
                    </a:lnTo>
                    <a:lnTo>
                      <a:pt x="1657" y="157"/>
                    </a:lnTo>
                    <a:lnTo>
                      <a:pt x="1662" y="154"/>
                    </a:lnTo>
                    <a:lnTo>
                      <a:pt x="1666" y="152"/>
                    </a:lnTo>
                    <a:lnTo>
                      <a:pt x="1670" y="151"/>
                    </a:lnTo>
                    <a:lnTo>
                      <a:pt x="1675" y="152"/>
                    </a:lnTo>
                    <a:lnTo>
                      <a:pt x="1677" y="154"/>
                    </a:lnTo>
                    <a:lnTo>
                      <a:pt x="1679" y="156"/>
                    </a:lnTo>
                    <a:lnTo>
                      <a:pt x="1683" y="159"/>
                    </a:lnTo>
                    <a:lnTo>
                      <a:pt x="1689" y="167"/>
                    </a:lnTo>
                    <a:lnTo>
                      <a:pt x="1695" y="175"/>
                    </a:lnTo>
                    <a:lnTo>
                      <a:pt x="1702" y="186"/>
                    </a:lnTo>
                    <a:lnTo>
                      <a:pt x="1709" y="200"/>
                    </a:lnTo>
                    <a:lnTo>
                      <a:pt x="1716" y="213"/>
                    </a:lnTo>
                    <a:lnTo>
                      <a:pt x="1722" y="229"/>
                    </a:lnTo>
                    <a:lnTo>
                      <a:pt x="1726" y="246"/>
                    </a:lnTo>
                    <a:lnTo>
                      <a:pt x="1729" y="264"/>
                    </a:lnTo>
                    <a:lnTo>
                      <a:pt x="1729" y="276"/>
                    </a:lnTo>
                    <a:lnTo>
                      <a:pt x="1729" y="288"/>
                    </a:lnTo>
                    <a:lnTo>
                      <a:pt x="1729" y="300"/>
                    </a:lnTo>
                    <a:lnTo>
                      <a:pt x="1729" y="313"/>
                    </a:lnTo>
                    <a:lnTo>
                      <a:pt x="1729" y="326"/>
                    </a:lnTo>
                    <a:lnTo>
                      <a:pt x="1729" y="340"/>
                    </a:lnTo>
                    <a:lnTo>
                      <a:pt x="1729" y="353"/>
                    </a:lnTo>
                    <a:lnTo>
                      <a:pt x="1729" y="368"/>
                    </a:lnTo>
                    <a:lnTo>
                      <a:pt x="1729" y="381"/>
                    </a:lnTo>
                    <a:lnTo>
                      <a:pt x="1729" y="397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4" name="Freeform 31"/>
              <p:cNvSpPr>
                <a:spLocks/>
              </p:cNvSpPr>
              <p:nvPr/>
            </p:nvSpPr>
            <p:spPr bwMode="auto">
              <a:xfrm>
                <a:off x="2099" y="2515"/>
                <a:ext cx="635" cy="382"/>
              </a:xfrm>
              <a:custGeom>
                <a:avLst/>
                <a:gdLst>
                  <a:gd name="T0" fmla="*/ 0 w 1904"/>
                  <a:gd name="T1" fmla="*/ 0 h 1147"/>
                  <a:gd name="T2" fmla="*/ 0 w 1904"/>
                  <a:gd name="T3" fmla="*/ 0 h 1147"/>
                  <a:gd name="T4" fmla="*/ 0 w 1904"/>
                  <a:gd name="T5" fmla="*/ 0 h 1147"/>
                  <a:gd name="T6" fmla="*/ 0 w 1904"/>
                  <a:gd name="T7" fmla="*/ 0 h 1147"/>
                  <a:gd name="T8" fmla="*/ 0 w 1904"/>
                  <a:gd name="T9" fmla="*/ 0 h 1147"/>
                  <a:gd name="T10" fmla="*/ 0 w 1904"/>
                  <a:gd name="T11" fmla="*/ 0 h 1147"/>
                  <a:gd name="T12" fmla="*/ 0 w 1904"/>
                  <a:gd name="T13" fmla="*/ 0 h 1147"/>
                  <a:gd name="T14" fmla="*/ 0 w 1904"/>
                  <a:gd name="T15" fmla="*/ 0 h 1147"/>
                  <a:gd name="T16" fmla="*/ 0 w 1904"/>
                  <a:gd name="T17" fmla="*/ 0 h 1147"/>
                  <a:gd name="T18" fmla="*/ 0 w 1904"/>
                  <a:gd name="T19" fmla="*/ 0 h 1147"/>
                  <a:gd name="T20" fmla="*/ 0 w 1904"/>
                  <a:gd name="T21" fmla="*/ 0 h 1147"/>
                  <a:gd name="T22" fmla="*/ 0 w 1904"/>
                  <a:gd name="T23" fmla="*/ 0 h 1147"/>
                  <a:gd name="T24" fmla="*/ 0 w 1904"/>
                  <a:gd name="T25" fmla="*/ 0 h 1147"/>
                  <a:gd name="T26" fmla="*/ 0 w 1904"/>
                  <a:gd name="T27" fmla="*/ 0 h 1147"/>
                  <a:gd name="T28" fmla="*/ 0 w 1904"/>
                  <a:gd name="T29" fmla="*/ 0 h 1147"/>
                  <a:gd name="T30" fmla="*/ 0 w 1904"/>
                  <a:gd name="T31" fmla="*/ 0 h 1147"/>
                  <a:gd name="T32" fmla="*/ 0 w 1904"/>
                  <a:gd name="T33" fmla="*/ 0 h 1147"/>
                  <a:gd name="T34" fmla="*/ 0 w 1904"/>
                  <a:gd name="T35" fmla="*/ 0 h 1147"/>
                  <a:gd name="T36" fmla="*/ 0 w 1904"/>
                  <a:gd name="T37" fmla="*/ 0 h 1147"/>
                  <a:gd name="T38" fmla="*/ 0 w 1904"/>
                  <a:gd name="T39" fmla="*/ 0 h 1147"/>
                  <a:gd name="T40" fmla="*/ 0 w 1904"/>
                  <a:gd name="T41" fmla="*/ 0 h 1147"/>
                  <a:gd name="T42" fmla="*/ 0 w 1904"/>
                  <a:gd name="T43" fmla="*/ 0 h 1147"/>
                  <a:gd name="T44" fmla="*/ 0 w 1904"/>
                  <a:gd name="T45" fmla="*/ 0 h 1147"/>
                  <a:gd name="T46" fmla="*/ 0 w 1904"/>
                  <a:gd name="T47" fmla="*/ 0 h 1147"/>
                  <a:gd name="T48" fmla="*/ 0 w 1904"/>
                  <a:gd name="T49" fmla="*/ 0 h 1147"/>
                  <a:gd name="T50" fmla="*/ 0 w 1904"/>
                  <a:gd name="T51" fmla="*/ 0 h 1147"/>
                  <a:gd name="T52" fmla="*/ 0 w 1904"/>
                  <a:gd name="T53" fmla="*/ 0 h 1147"/>
                  <a:gd name="T54" fmla="*/ 0 w 1904"/>
                  <a:gd name="T55" fmla="*/ 0 h 1147"/>
                  <a:gd name="T56" fmla="*/ 0 w 1904"/>
                  <a:gd name="T57" fmla="*/ 0 h 1147"/>
                  <a:gd name="T58" fmla="*/ 0 w 1904"/>
                  <a:gd name="T59" fmla="*/ 0 h 1147"/>
                  <a:gd name="T60" fmla="*/ 0 w 1904"/>
                  <a:gd name="T61" fmla="*/ 0 h 1147"/>
                  <a:gd name="T62" fmla="*/ 0 w 1904"/>
                  <a:gd name="T63" fmla="*/ 0 h 1147"/>
                  <a:gd name="T64" fmla="*/ 0 w 1904"/>
                  <a:gd name="T65" fmla="*/ 0 h 1147"/>
                  <a:gd name="T66" fmla="*/ 0 w 1904"/>
                  <a:gd name="T67" fmla="*/ 0 h 1147"/>
                  <a:gd name="T68" fmla="*/ 0 w 1904"/>
                  <a:gd name="T69" fmla="*/ 0 h 1147"/>
                  <a:gd name="T70" fmla="*/ 0 w 1904"/>
                  <a:gd name="T71" fmla="*/ 0 h 1147"/>
                  <a:gd name="T72" fmla="*/ 0 w 1904"/>
                  <a:gd name="T73" fmla="*/ 0 h 1147"/>
                  <a:gd name="T74" fmla="*/ 0 w 1904"/>
                  <a:gd name="T75" fmla="*/ 0 h 1147"/>
                  <a:gd name="T76" fmla="*/ 0 w 1904"/>
                  <a:gd name="T77" fmla="*/ 0 h 1147"/>
                  <a:gd name="T78" fmla="*/ 0 w 1904"/>
                  <a:gd name="T79" fmla="*/ 0 h 1147"/>
                  <a:gd name="T80" fmla="*/ 0 w 1904"/>
                  <a:gd name="T81" fmla="*/ 0 h 1147"/>
                  <a:gd name="T82" fmla="*/ 0 w 1904"/>
                  <a:gd name="T83" fmla="*/ 0 h 1147"/>
                  <a:gd name="T84" fmla="*/ 0 w 1904"/>
                  <a:gd name="T85" fmla="*/ 0 h 1147"/>
                  <a:gd name="T86" fmla="*/ 0 w 1904"/>
                  <a:gd name="T87" fmla="*/ 0 h 1147"/>
                  <a:gd name="T88" fmla="*/ 0 w 1904"/>
                  <a:gd name="T89" fmla="*/ 0 h 1147"/>
                  <a:gd name="T90" fmla="*/ 0 w 1904"/>
                  <a:gd name="T91" fmla="*/ 0 h 1147"/>
                  <a:gd name="T92" fmla="*/ 0 w 1904"/>
                  <a:gd name="T93" fmla="*/ 0 h 1147"/>
                  <a:gd name="T94" fmla="*/ 0 w 1904"/>
                  <a:gd name="T95" fmla="*/ 0 h 1147"/>
                  <a:gd name="T96" fmla="*/ 0 w 1904"/>
                  <a:gd name="T97" fmla="*/ 0 h 1147"/>
                  <a:gd name="T98" fmla="*/ 0 w 1904"/>
                  <a:gd name="T99" fmla="*/ 0 h 1147"/>
                  <a:gd name="T100" fmla="*/ 0 w 1904"/>
                  <a:gd name="T101" fmla="*/ 0 h 1147"/>
                  <a:gd name="T102" fmla="*/ 0 w 1904"/>
                  <a:gd name="T103" fmla="*/ 0 h 1147"/>
                  <a:gd name="T104" fmla="*/ 0 w 1904"/>
                  <a:gd name="T105" fmla="*/ 0 h 1147"/>
                  <a:gd name="T106" fmla="*/ 0 w 1904"/>
                  <a:gd name="T107" fmla="*/ 0 h 1147"/>
                  <a:gd name="T108" fmla="*/ 0 w 1904"/>
                  <a:gd name="T109" fmla="*/ 0 h 1147"/>
                  <a:gd name="T110" fmla="*/ 0 w 1904"/>
                  <a:gd name="T111" fmla="*/ 0 h 1147"/>
                  <a:gd name="T112" fmla="*/ 0 w 1904"/>
                  <a:gd name="T113" fmla="*/ 0 h 1147"/>
                  <a:gd name="T114" fmla="*/ 0 w 1904"/>
                  <a:gd name="T115" fmla="*/ 0 h 1147"/>
                  <a:gd name="T116" fmla="*/ 0 w 1904"/>
                  <a:gd name="T117" fmla="*/ 0 h 1147"/>
                  <a:gd name="T118" fmla="*/ 0 w 1904"/>
                  <a:gd name="T119" fmla="*/ 0 h 11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904" h="1147">
                    <a:moveTo>
                      <a:pt x="3" y="627"/>
                    </a:moveTo>
                    <a:lnTo>
                      <a:pt x="3" y="612"/>
                    </a:lnTo>
                    <a:lnTo>
                      <a:pt x="3" y="595"/>
                    </a:lnTo>
                    <a:lnTo>
                      <a:pt x="3" y="578"/>
                    </a:lnTo>
                    <a:lnTo>
                      <a:pt x="2" y="561"/>
                    </a:lnTo>
                    <a:lnTo>
                      <a:pt x="2" y="542"/>
                    </a:lnTo>
                    <a:lnTo>
                      <a:pt x="2" y="526"/>
                    </a:lnTo>
                    <a:lnTo>
                      <a:pt x="0" y="510"/>
                    </a:lnTo>
                    <a:lnTo>
                      <a:pt x="0" y="496"/>
                    </a:lnTo>
                    <a:lnTo>
                      <a:pt x="0" y="483"/>
                    </a:lnTo>
                    <a:lnTo>
                      <a:pt x="0" y="475"/>
                    </a:lnTo>
                    <a:lnTo>
                      <a:pt x="2" y="453"/>
                    </a:lnTo>
                    <a:lnTo>
                      <a:pt x="4" y="434"/>
                    </a:lnTo>
                    <a:lnTo>
                      <a:pt x="8" y="418"/>
                    </a:lnTo>
                    <a:lnTo>
                      <a:pt x="10" y="404"/>
                    </a:lnTo>
                    <a:lnTo>
                      <a:pt x="13" y="390"/>
                    </a:lnTo>
                    <a:lnTo>
                      <a:pt x="17" y="378"/>
                    </a:lnTo>
                    <a:lnTo>
                      <a:pt x="18" y="366"/>
                    </a:lnTo>
                    <a:lnTo>
                      <a:pt x="19" y="352"/>
                    </a:lnTo>
                    <a:lnTo>
                      <a:pt x="19" y="339"/>
                    </a:lnTo>
                    <a:lnTo>
                      <a:pt x="18" y="323"/>
                    </a:lnTo>
                    <a:lnTo>
                      <a:pt x="17" y="314"/>
                    </a:lnTo>
                    <a:lnTo>
                      <a:pt x="17" y="304"/>
                    </a:lnTo>
                    <a:lnTo>
                      <a:pt x="17" y="297"/>
                    </a:lnTo>
                    <a:lnTo>
                      <a:pt x="18" y="288"/>
                    </a:lnTo>
                    <a:lnTo>
                      <a:pt x="19" y="281"/>
                    </a:lnTo>
                    <a:lnTo>
                      <a:pt x="22" y="274"/>
                    </a:lnTo>
                    <a:lnTo>
                      <a:pt x="23" y="265"/>
                    </a:lnTo>
                    <a:lnTo>
                      <a:pt x="27" y="258"/>
                    </a:lnTo>
                    <a:lnTo>
                      <a:pt x="30" y="249"/>
                    </a:lnTo>
                    <a:lnTo>
                      <a:pt x="34" y="239"/>
                    </a:lnTo>
                    <a:lnTo>
                      <a:pt x="34" y="226"/>
                    </a:lnTo>
                    <a:lnTo>
                      <a:pt x="31" y="221"/>
                    </a:lnTo>
                    <a:lnTo>
                      <a:pt x="30" y="216"/>
                    </a:lnTo>
                    <a:lnTo>
                      <a:pt x="30" y="211"/>
                    </a:lnTo>
                    <a:lnTo>
                      <a:pt x="31" y="205"/>
                    </a:lnTo>
                    <a:lnTo>
                      <a:pt x="34" y="199"/>
                    </a:lnTo>
                    <a:lnTo>
                      <a:pt x="35" y="193"/>
                    </a:lnTo>
                    <a:lnTo>
                      <a:pt x="37" y="185"/>
                    </a:lnTo>
                    <a:lnTo>
                      <a:pt x="39" y="179"/>
                    </a:lnTo>
                    <a:lnTo>
                      <a:pt x="40" y="172"/>
                    </a:lnTo>
                    <a:lnTo>
                      <a:pt x="39" y="164"/>
                    </a:lnTo>
                    <a:lnTo>
                      <a:pt x="39" y="163"/>
                    </a:lnTo>
                    <a:lnTo>
                      <a:pt x="39" y="161"/>
                    </a:lnTo>
                    <a:lnTo>
                      <a:pt x="40" y="156"/>
                    </a:lnTo>
                    <a:lnTo>
                      <a:pt x="41" y="148"/>
                    </a:lnTo>
                    <a:lnTo>
                      <a:pt x="42" y="141"/>
                    </a:lnTo>
                    <a:lnTo>
                      <a:pt x="45" y="131"/>
                    </a:lnTo>
                    <a:lnTo>
                      <a:pt x="48" y="120"/>
                    </a:lnTo>
                    <a:lnTo>
                      <a:pt x="53" y="108"/>
                    </a:lnTo>
                    <a:lnTo>
                      <a:pt x="58" y="96"/>
                    </a:lnTo>
                    <a:lnTo>
                      <a:pt x="64" y="82"/>
                    </a:lnTo>
                    <a:lnTo>
                      <a:pt x="71" y="72"/>
                    </a:lnTo>
                    <a:lnTo>
                      <a:pt x="76" y="64"/>
                    </a:lnTo>
                    <a:lnTo>
                      <a:pt x="83" y="55"/>
                    </a:lnTo>
                    <a:lnTo>
                      <a:pt x="90" y="47"/>
                    </a:lnTo>
                    <a:lnTo>
                      <a:pt x="96" y="38"/>
                    </a:lnTo>
                    <a:lnTo>
                      <a:pt x="103" y="32"/>
                    </a:lnTo>
                    <a:lnTo>
                      <a:pt x="108" y="26"/>
                    </a:lnTo>
                    <a:lnTo>
                      <a:pt x="112" y="21"/>
                    </a:lnTo>
                    <a:lnTo>
                      <a:pt x="115" y="18"/>
                    </a:lnTo>
                    <a:lnTo>
                      <a:pt x="115" y="17"/>
                    </a:lnTo>
                    <a:lnTo>
                      <a:pt x="122" y="14"/>
                    </a:lnTo>
                    <a:lnTo>
                      <a:pt x="127" y="11"/>
                    </a:lnTo>
                    <a:lnTo>
                      <a:pt x="135" y="7"/>
                    </a:lnTo>
                    <a:lnTo>
                      <a:pt x="141" y="5"/>
                    </a:lnTo>
                    <a:lnTo>
                      <a:pt x="149" y="2"/>
                    </a:lnTo>
                    <a:lnTo>
                      <a:pt x="156" y="1"/>
                    </a:lnTo>
                    <a:lnTo>
                      <a:pt x="164" y="0"/>
                    </a:lnTo>
                    <a:lnTo>
                      <a:pt x="172" y="0"/>
                    </a:lnTo>
                    <a:lnTo>
                      <a:pt x="179" y="1"/>
                    </a:lnTo>
                    <a:lnTo>
                      <a:pt x="186" y="2"/>
                    </a:lnTo>
                    <a:lnTo>
                      <a:pt x="191" y="5"/>
                    </a:lnTo>
                    <a:lnTo>
                      <a:pt x="195" y="6"/>
                    </a:lnTo>
                    <a:lnTo>
                      <a:pt x="199" y="9"/>
                    </a:lnTo>
                    <a:lnTo>
                      <a:pt x="203" y="11"/>
                    </a:lnTo>
                    <a:lnTo>
                      <a:pt x="206" y="14"/>
                    </a:lnTo>
                    <a:lnTo>
                      <a:pt x="210" y="17"/>
                    </a:lnTo>
                    <a:lnTo>
                      <a:pt x="214" y="20"/>
                    </a:lnTo>
                    <a:lnTo>
                      <a:pt x="218" y="23"/>
                    </a:lnTo>
                    <a:lnTo>
                      <a:pt x="222" y="26"/>
                    </a:lnTo>
                    <a:lnTo>
                      <a:pt x="224" y="29"/>
                    </a:lnTo>
                    <a:lnTo>
                      <a:pt x="237" y="45"/>
                    </a:lnTo>
                    <a:lnTo>
                      <a:pt x="245" y="61"/>
                    </a:lnTo>
                    <a:lnTo>
                      <a:pt x="250" y="77"/>
                    </a:lnTo>
                    <a:lnTo>
                      <a:pt x="254" y="96"/>
                    </a:lnTo>
                    <a:lnTo>
                      <a:pt x="256" y="113"/>
                    </a:lnTo>
                    <a:lnTo>
                      <a:pt x="258" y="131"/>
                    </a:lnTo>
                    <a:lnTo>
                      <a:pt x="260" y="150"/>
                    </a:lnTo>
                    <a:lnTo>
                      <a:pt x="265" y="168"/>
                    </a:lnTo>
                    <a:lnTo>
                      <a:pt x="273" y="187"/>
                    </a:lnTo>
                    <a:lnTo>
                      <a:pt x="284" y="205"/>
                    </a:lnTo>
                    <a:lnTo>
                      <a:pt x="315" y="239"/>
                    </a:lnTo>
                    <a:lnTo>
                      <a:pt x="320" y="218"/>
                    </a:lnTo>
                    <a:lnTo>
                      <a:pt x="332" y="200"/>
                    </a:lnTo>
                    <a:lnTo>
                      <a:pt x="347" y="184"/>
                    </a:lnTo>
                    <a:lnTo>
                      <a:pt x="366" y="171"/>
                    </a:lnTo>
                    <a:lnTo>
                      <a:pt x="388" y="157"/>
                    </a:lnTo>
                    <a:lnTo>
                      <a:pt x="413" y="146"/>
                    </a:lnTo>
                    <a:lnTo>
                      <a:pt x="436" y="136"/>
                    </a:lnTo>
                    <a:lnTo>
                      <a:pt x="457" y="126"/>
                    </a:lnTo>
                    <a:lnTo>
                      <a:pt x="478" y="117"/>
                    </a:lnTo>
                    <a:lnTo>
                      <a:pt x="493" y="108"/>
                    </a:lnTo>
                    <a:lnTo>
                      <a:pt x="511" y="97"/>
                    </a:lnTo>
                    <a:lnTo>
                      <a:pt x="529" y="90"/>
                    </a:lnTo>
                    <a:lnTo>
                      <a:pt x="548" y="83"/>
                    </a:lnTo>
                    <a:lnTo>
                      <a:pt x="567" y="80"/>
                    </a:lnTo>
                    <a:lnTo>
                      <a:pt x="588" y="79"/>
                    </a:lnTo>
                    <a:lnTo>
                      <a:pt x="608" y="79"/>
                    </a:lnTo>
                    <a:lnTo>
                      <a:pt x="630" y="80"/>
                    </a:lnTo>
                    <a:lnTo>
                      <a:pt x="652" y="82"/>
                    </a:lnTo>
                    <a:lnTo>
                      <a:pt x="675" y="87"/>
                    </a:lnTo>
                    <a:lnTo>
                      <a:pt x="698" y="93"/>
                    </a:lnTo>
                    <a:lnTo>
                      <a:pt x="710" y="97"/>
                    </a:lnTo>
                    <a:lnTo>
                      <a:pt x="720" y="102"/>
                    </a:lnTo>
                    <a:lnTo>
                      <a:pt x="730" y="108"/>
                    </a:lnTo>
                    <a:lnTo>
                      <a:pt x="742" y="114"/>
                    </a:lnTo>
                    <a:lnTo>
                      <a:pt x="752" y="120"/>
                    </a:lnTo>
                    <a:lnTo>
                      <a:pt x="761" y="128"/>
                    </a:lnTo>
                    <a:lnTo>
                      <a:pt x="771" y="136"/>
                    </a:lnTo>
                    <a:lnTo>
                      <a:pt x="779" y="145"/>
                    </a:lnTo>
                    <a:lnTo>
                      <a:pt x="786" y="153"/>
                    </a:lnTo>
                    <a:lnTo>
                      <a:pt x="791" y="162"/>
                    </a:lnTo>
                    <a:lnTo>
                      <a:pt x="794" y="167"/>
                    </a:lnTo>
                    <a:lnTo>
                      <a:pt x="794" y="174"/>
                    </a:lnTo>
                    <a:lnTo>
                      <a:pt x="794" y="183"/>
                    </a:lnTo>
                    <a:lnTo>
                      <a:pt x="793" y="193"/>
                    </a:lnTo>
                    <a:lnTo>
                      <a:pt x="791" y="204"/>
                    </a:lnTo>
                    <a:lnTo>
                      <a:pt x="790" y="214"/>
                    </a:lnTo>
                    <a:lnTo>
                      <a:pt x="789" y="225"/>
                    </a:lnTo>
                    <a:lnTo>
                      <a:pt x="788" y="233"/>
                    </a:lnTo>
                    <a:lnTo>
                      <a:pt x="786" y="242"/>
                    </a:lnTo>
                    <a:lnTo>
                      <a:pt x="788" y="249"/>
                    </a:lnTo>
                    <a:lnTo>
                      <a:pt x="788" y="255"/>
                    </a:lnTo>
                    <a:lnTo>
                      <a:pt x="789" y="260"/>
                    </a:lnTo>
                    <a:lnTo>
                      <a:pt x="790" y="264"/>
                    </a:lnTo>
                    <a:lnTo>
                      <a:pt x="790" y="267"/>
                    </a:lnTo>
                    <a:lnTo>
                      <a:pt x="791" y="270"/>
                    </a:lnTo>
                    <a:lnTo>
                      <a:pt x="793" y="274"/>
                    </a:lnTo>
                    <a:lnTo>
                      <a:pt x="795" y="277"/>
                    </a:lnTo>
                    <a:lnTo>
                      <a:pt x="798" y="281"/>
                    </a:lnTo>
                    <a:lnTo>
                      <a:pt x="802" y="287"/>
                    </a:lnTo>
                    <a:lnTo>
                      <a:pt x="807" y="293"/>
                    </a:lnTo>
                    <a:lnTo>
                      <a:pt x="813" y="303"/>
                    </a:lnTo>
                    <a:lnTo>
                      <a:pt x="824" y="312"/>
                    </a:lnTo>
                    <a:lnTo>
                      <a:pt x="835" y="320"/>
                    </a:lnTo>
                    <a:lnTo>
                      <a:pt x="847" y="328"/>
                    </a:lnTo>
                    <a:lnTo>
                      <a:pt x="859" y="335"/>
                    </a:lnTo>
                    <a:lnTo>
                      <a:pt x="873" y="341"/>
                    </a:lnTo>
                    <a:lnTo>
                      <a:pt x="885" y="346"/>
                    </a:lnTo>
                    <a:lnTo>
                      <a:pt x="896" y="351"/>
                    </a:lnTo>
                    <a:lnTo>
                      <a:pt x="905" y="355"/>
                    </a:lnTo>
                    <a:lnTo>
                      <a:pt x="913" y="357"/>
                    </a:lnTo>
                    <a:lnTo>
                      <a:pt x="920" y="360"/>
                    </a:lnTo>
                    <a:lnTo>
                      <a:pt x="926" y="362"/>
                    </a:lnTo>
                    <a:lnTo>
                      <a:pt x="931" y="364"/>
                    </a:lnTo>
                    <a:lnTo>
                      <a:pt x="937" y="367"/>
                    </a:lnTo>
                    <a:lnTo>
                      <a:pt x="943" y="369"/>
                    </a:lnTo>
                    <a:lnTo>
                      <a:pt x="949" y="372"/>
                    </a:lnTo>
                    <a:lnTo>
                      <a:pt x="955" y="374"/>
                    </a:lnTo>
                    <a:lnTo>
                      <a:pt x="960" y="377"/>
                    </a:lnTo>
                    <a:lnTo>
                      <a:pt x="967" y="380"/>
                    </a:lnTo>
                    <a:lnTo>
                      <a:pt x="975" y="383"/>
                    </a:lnTo>
                    <a:lnTo>
                      <a:pt x="990" y="391"/>
                    </a:lnTo>
                    <a:lnTo>
                      <a:pt x="1008" y="398"/>
                    </a:lnTo>
                    <a:lnTo>
                      <a:pt x="1025" y="405"/>
                    </a:lnTo>
                    <a:lnTo>
                      <a:pt x="1041" y="411"/>
                    </a:lnTo>
                    <a:lnTo>
                      <a:pt x="1059" y="416"/>
                    </a:lnTo>
                    <a:lnTo>
                      <a:pt x="1076" y="422"/>
                    </a:lnTo>
                    <a:lnTo>
                      <a:pt x="1094" y="427"/>
                    </a:lnTo>
                    <a:lnTo>
                      <a:pt x="1112" y="431"/>
                    </a:lnTo>
                    <a:lnTo>
                      <a:pt x="1130" y="436"/>
                    </a:lnTo>
                    <a:lnTo>
                      <a:pt x="1147" y="440"/>
                    </a:lnTo>
                    <a:lnTo>
                      <a:pt x="1170" y="445"/>
                    </a:lnTo>
                    <a:lnTo>
                      <a:pt x="1194" y="449"/>
                    </a:lnTo>
                    <a:lnTo>
                      <a:pt x="1217" y="454"/>
                    </a:lnTo>
                    <a:lnTo>
                      <a:pt x="1240" y="458"/>
                    </a:lnTo>
                    <a:lnTo>
                      <a:pt x="1263" y="461"/>
                    </a:lnTo>
                    <a:lnTo>
                      <a:pt x="1286" y="464"/>
                    </a:lnTo>
                    <a:lnTo>
                      <a:pt x="1309" y="469"/>
                    </a:lnTo>
                    <a:lnTo>
                      <a:pt x="1332" y="472"/>
                    </a:lnTo>
                    <a:lnTo>
                      <a:pt x="1355" y="477"/>
                    </a:lnTo>
                    <a:lnTo>
                      <a:pt x="1378" y="482"/>
                    </a:lnTo>
                    <a:lnTo>
                      <a:pt x="1388" y="485"/>
                    </a:lnTo>
                    <a:lnTo>
                      <a:pt x="1400" y="487"/>
                    </a:lnTo>
                    <a:lnTo>
                      <a:pt x="1411" y="490"/>
                    </a:lnTo>
                    <a:lnTo>
                      <a:pt x="1423" y="492"/>
                    </a:lnTo>
                    <a:lnTo>
                      <a:pt x="1434" y="494"/>
                    </a:lnTo>
                    <a:lnTo>
                      <a:pt x="1446" y="497"/>
                    </a:lnTo>
                    <a:lnTo>
                      <a:pt x="1457" y="499"/>
                    </a:lnTo>
                    <a:lnTo>
                      <a:pt x="1468" y="503"/>
                    </a:lnTo>
                    <a:lnTo>
                      <a:pt x="1479" y="506"/>
                    </a:lnTo>
                    <a:lnTo>
                      <a:pt x="1491" y="509"/>
                    </a:lnTo>
                    <a:lnTo>
                      <a:pt x="1501" y="512"/>
                    </a:lnTo>
                    <a:lnTo>
                      <a:pt x="1511" y="514"/>
                    </a:lnTo>
                    <a:lnTo>
                      <a:pt x="1521" y="518"/>
                    </a:lnTo>
                    <a:lnTo>
                      <a:pt x="1533" y="520"/>
                    </a:lnTo>
                    <a:lnTo>
                      <a:pt x="1543" y="524"/>
                    </a:lnTo>
                    <a:lnTo>
                      <a:pt x="1553" y="526"/>
                    </a:lnTo>
                    <a:lnTo>
                      <a:pt x="1564" y="530"/>
                    </a:lnTo>
                    <a:lnTo>
                      <a:pt x="1574" y="532"/>
                    </a:lnTo>
                    <a:lnTo>
                      <a:pt x="1583" y="536"/>
                    </a:lnTo>
                    <a:lnTo>
                      <a:pt x="1592" y="539"/>
                    </a:lnTo>
                    <a:lnTo>
                      <a:pt x="1616" y="548"/>
                    </a:lnTo>
                    <a:lnTo>
                      <a:pt x="1640" y="556"/>
                    </a:lnTo>
                    <a:lnTo>
                      <a:pt x="1665" y="563"/>
                    </a:lnTo>
                    <a:lnTo>
                      <a:pt x="1688" y="571"/>
                    </a:lnTo>
                    <a:lnTo>
                      <a:pt x="1711" y="577"/>
                    </a:lnTo>
                    <a:lnTo>
                      <a:pt x="1735" y="584"/>
                    </a:lnTo>
                    <a:lnTo>
                      <a:pt x="1758" y="591"/>
                    </a:lnTo>
                    <a:lnTo>
                      <a:pt x="1781" y="600"/>
                    </a:lnTo>
                    <a:lnTo>
                      <a:pt x="1804" y="609"/>
                    </a:lnTo>
                    <a:lnTo>
                      <a:pt x="1827" y="620"/>
                    </a:lnTo>
                    <a:lnTo>
                      <a:pt x="1850" y="631"/>
                    </a:lnTo>
                    <a:lnTo>
                      <a:pt x="1853" y="632"/>
                    </a:lnTo>
                    <a:lnTo>
                      <a:pt x="1855" y="633"/>
                    </a:lnTo>
                    <a:lnTo>
                      <a:pt x="1858" y="634"/>
                    </a:lnTo>
                    <a:lnTo>
                      <a:pt x="1861" y="637"/>
                    </a:lnTo>
                    <a:lnTo>
                      <a:pt x="1862" y="638"/>
                    </a:lnTo>
                    <a:lnTo>
                      <a:pt x="1864" y="642"/>
                    </a:lnTo>
                    <a:lnTo>
                      <a:pt x="1868" y="647"/>
                    </a:lnTo>
                    <a:lnTo>
                      <a:pt x="1872" y="653"/>
                    </a:lnTo>
                    <a:lnTo>
                      <a:pt x="1877" y="661"/>
                    </a:lnTo>
                    <a:lnTo>
                      <a:pt x="1885" y="672"/>
                    </a:lnTo>
                    <a:lnTo>
                      <a:pt x="1893" y="686"/>
                    </a:lnTo>
                    <a:lnTo>
                      <a:pt x="1898" y="699"/>
                    </a:lnTo>
                    <a:lnTo>
                      <a:pt x="1902" y="714"/>
                    </a:lnTo>
                    <a:lnTo>
                      <a:pt x="1904" y="729"/>
                    </a:lnTo>
                    <a:lnTo>
                      <a:pt x="1904" y="745"/>
                    </a:lnTo>
                    <a:lnTo>
                      <a:pt x="1903" y="759"/>
                    </a:lnTo>
                    <a:lnTo>
                      <a:pt x="1902" y="774"/>
                    </a:lnTo>
                    <a:lnTo>
                      <a:pt x="1896" y="789"/>
                    </a:lnTo>
                    <a:lnTo>
                      <a:pt x="1891" y="801"/>
                    </a:lnTo>
                    <a:lnTo>
                      <a:pt x="1885" y="815"/>
                    </a:lnTo>
                    <a:lnTo>
                      <a:pt x="1880" y="821"/>
                    </a:lnTo>
                    <a:lnTo>
                      <a:pt x="1873" y="828"/>
                    </a:lnTo>
                    <a:lnTo>
                      <a:pt x="1867" y="836"/>
                    </a:lnTo>
                    <a:lnTo>
                      <a:pt x="1858" y="843"/>
                    </a:lnTo>
                    <a:lnTo>
                      <a:pt x="1850" y="851"/>
                    </a:lnTo>
                    <a:lnTo>
                      <a:pt x="1841" y="859"/>
                    </a:lnTo>
                    <a:lnTo>
                      <a:pt x="1832" y="867"/>
                    </a:lnTo>
                    <a:lnTo>
                      <a:pt x="1825" y="874"/>
                    </a:lnTo>
                    <a:lnTo>
                      <a:pt x="1817" y="880"/>
                    </a:lnTo>
                    <a:lnTo>
                      <a:pt x="1811" y="885"/>
                    </a:lnTo>
                    <a:lnTo>
                      <a:pt x="1781" y="905"/>
                    </a:lnTo>
                    <a:lnTo>
                      <a:pt x="1757" y="921"/>
                    </a:lnTo>
                    <a:lnTo>
                      <a:pt x="1735" y="935"/>
                    </a:lnTo>
                    <a:lnTo>
                      <a:pt x="1717" y="945"/>
                    </a:lnTo>
                    <a:lnTo>
                      <a:pt x="1701" y="955"/>
                    </a:lnTo>
                    <a:lnTo>
                      <a:pt x="1683" y="962"/>
                    </a:lnTo>
                    <a:lnTo>
                      <a:pt x="1663" y="970"/>
                    </a:lnTo>
                    <a:lnTo>
                      <a:pt x="1642" y="979"/>
                    </a:lnTo>
                    <a:lnTo>
                      <a:pt x="1615" y="991"/>
                    </a:lnTo>
                    <a:lnTo>
                      <a:pt x="1581" y="1005"/>
                    </a:lnTo>
                    <a:lnTo>
                      <a:pt x="1552" y="1017"/>
                    </a:lnTo>
                    <a:lnTo>
                      <a:pt x="1517" y="1028"/>
                    </a:lnTo>
                    <a:lnTo>
                      <a:pt x="1478" y="1038"/>
                    </a:lnTo>
                    <a:lnTo>
                      <a:pt x="1437" y="1047"/>
                    </a:lnTo>
                    <a:lnTo>
                      <a:pt x="1395" y="1055"/>
                    </a:lnTo>
                    <a:lnTo>
                      <a:pt x="1351" y="1064"/>
                    </a:lnTo>
                    <a:lnTo>
                      <a:pt x="1309" y="1071"/>
                    </a:lnTo>
                    <a:lnTo>
                      <a:pt x="1269" y="1078"/>
                    </a:lnTo>
                    <a:lnTo>
                      <a:pt x="1233" y="1085"/>
                    </a:lnTo>
                    <a:lnTo>
                      <a:pt x="1202" y="1091"/>
                    </a:lnTo>
                    <a:lnTo>
                      <a:pt x="1191" y="1092"/>
                    </a:lnTo>
                    <a:lnTo>
                      <a:pt x="1177" y="1093"/>
                    </a:lnTo>
                    <a:lnTo>
                      <a:pt x="1163" y="1094"/>
                    </a:lnTo>
                    <a:lnTo>
                      <a:pt x="1147" y="1094"/>
                    </a:lnTo>
                    <a:lnTo>
                      <a:pt x="1132" y="1096"/>
                    </a:lnTo>
                    <a:lnTo>
                      <a:pt x="1117" y="1097"/>
                    </a:lnTo>
                    <a:lnTo>
                      <a:pt x="1101" y="1098"/>
                    </a:lnTo>
                    <a:lnTo>
                      <a:pt x="1087" y="1101"/>
                    </a:lnTo>
                    <a:lnTo>
                      <a:pt x="1073" y="1103"/>
                    </a:lnTo>
                    <a:lnTo>
                      <a:pt x="1062" y="1108"/>
                    </a:lnTo>
                    <a:lnTo>
                      <a:pt x="1055" y="1110"/>
                    </a:lnTo>
                    <a:lnTo>
                      <a:pt x="1045" y="1112"/>
                    </a:lnTo>
                    <a:lnTo>
                      <a:pt x="1032" y="1113"/>
                    </a:lnTo>
                    <a:lnTo>
                      <a:pt x="1018" y="1115"/>
                    </a:lnTo>
                    <a:lnTo>
                      <a:pt x="1003" y="1116"/>
                    </a:lnTo>
                    <a:lnTo>
                      <a:pt x="989" y="1118"/>
                    </a:lnTo>
                    <a:lnTo>
                      <a:pt x="975" y="1118"/>
                    </a:lnTo>
                    <a:lnTo>
                      <a:pt x="963" y="1119"/>
                    </a:lnTo>
                    <a:lnTo>
                      <a:pt x="954" y="1120"/>
                    </a:lnTo>
                    <a:lnTo>
                      <a:pt x="949" y="1121"/>
                    </a:lnTo>
                    <a:lnTo>
                      <a:pt x="934" y="1128"/>
                    </a:lnTo>
                    <a:lnTo>
                      <a:pt x="917" y="1134"/>
                    </a:lnTo>
                    <a:lnTo>
                      <a:pt x="900" y="1139"/>
                    </a:lnTo>
                    <a:lnTo>
                      <a:pt x="882" y="1142"/>
                    </a:lnTo>
                    <a:lnTo>
                      <a:pt x="866" y="1145"/>
                    </a:lnTo>
                    <a:lnTo>
                      <a:pt x="849" y="1147"/>
                    </a:lnTo>
                    <a:lnTo>
                      <a:pt x="831" y="1147"/>
                    </a:lnTo>
                    <a:lnTo>
                      <a:pt x="815" y="1146"/>
                    </a:lnTo>
                    <a:lnTo>
                      <a:pt x="797" y="1143"/>
                    </a:lnTo>
                    <a:lnTo>
                      <a:pt x="780" y="1140"/>
                    </a:lnTo>
                    <a:lnTo>
                      <a:pt x="770" y="1137"/>
                    </a:lnTo>
                    <a:lnTo>
                      <a:pt x="754" y="1134"/>
                    </a:lnTo>
                    <a:lnTo>
                      <a:pt x="736" y="1130"/>
                    </a:lnTo>
                    <a:lnTo>
                      <a:pt x="715" y="1125"/>
                    </a:lnTo>
                    <a:lnTo>
                      <a:pt x="693" y="1120"/>
                    </a:lnTo>
                    <a:lnTo>
                      <a:pt x="671" y="1115"/>
                    </a:lnTo>
                    <a:lnTo>
                      <a:pt x="649" y="1110"/>
                    </a:lnTo>
                    <a:lnTo>
                      <a:pt x="631" y="1105"/>
                    </a:lnTo>
                    <a:lnTo>
                      <a:pt x="616" y="1101"/>
                    </a:lnTo>
                    <a:lnTo>
                      <a:pt x="606" y="1097"/>
                    </a:lnTo>
                    <a:lnTo>
                      <a:pt x="575" y="1081"/>
                    </a:lnTo>
                    <a:lnTo>
                      <a:pt x="547" y="1066"/>
                    </a:lnTo>
                    <a:lnTo>
                      <a:pt x="523" y="1054"/>
                    </a:lnTo>
                    <a:lnTo>
                      <a:pt x="500" y="1043"/>
                    </a:lnTo>
                    <a:lnTo>
                      <a:pt x="478" y="1033"/>
                    </a:lnTo>
                    <a:lnTo>
                      <a:pt x="456" y="1022"/>
                    </a:lnTo>
                    <a:lnTo>
                      <a:pt x="433" y="1012"/>
                    </a:lnTo>
                    <a:lnTo>
                      <a:pt x="409" y="1001"/>
                    </a:lnTo>
                    <a:lnTo>
                      <a:pt x="380" y="989"/>
                    </a:lnTo>
                    <a:lnTo>
                      <a:pt x="348" y="977"/>
                    </a:lnTo>
                    <a:lnTo>
                      <a:pt x="334" y="968"/>
                    </a:lnTo>
                    <a:lnTo>
                      <a:pt x="324" y="957"/>
                    </a:lnTo>
                    <a:lnTo>
                      <a:pt x="318" y="943"/>
                    </a:lnTo>
                    <a:lnTo>
                      <a:pt x="314" y="929"/>
                    </a:lnTo>
                    <a:lnTo>
                      <a:pt x="314" y="913"/>
                    </a:lnTo>
                    <a:lnTo>
                      <a:pt x="315" y="897"/>
                    </a:lnTo>
                    <a:lnTo>
                      <a:pt x="319" y="880"/>
                    </a:lnTo>
                    <a:lnTo>
                      <a:pt x="324" y="863"/>
                    </a:lnTo>
                    <a:lnTo>
                      <a:pt x="331" y="847"/>
                    </a:lnTo>
                    <a:lnTo>
                      <a:pt x="338" y="831"/>
                    </a:lnTo>
                    <a:lnTo>
                      <a:pt x="348" y="811"/>
                    </a:lnTo>
                    <a:lnTo>
                      <a:pt x="355" y="797"/>
                    </a:lnTo>
                    <a:lnTo>
                      <a:pt x="357" y="789"/>
                    </a:lnTo>
                    <a:lnTo>
                      <a:pt x="359" y="784"/>
                    </a:lnTo>
                    <a:lnTo>
                      <a:pt x="359" y="780"/>
                    </a:lnTo>
                    <a:lnTo>
                      <a:pt x="357" y="775"/>
                    </a:lnTo>
                    <a:lnTo>
                      <a:pt x="356" y="769"/>
                    </a:lnTo>
                    <a:lnTo>
                      <a:pt x="356" y="758"/>
                    </a:lnTo>
                    <a:lnTo>
                      <a:pt x="359" y="741"/>
                    </a:lnTo>
                    <a:lnTo>
                      <a:pt x="363" y="715"/>
                    </a:lnTo>
                    <a:lnTo>
                      <a:pt x="350" y="713"/>
                    </a:lnTo>
                    <a:lnTo>
                      <a:pt x="340" y="708"/>
                    </a:lnTo>
                    <a:lnTo>
                      <a:pt x="329" y="704"/>
                    </a:lnTo>
                    <a:lnTo>
                      <a:pt x="322" y="699"/>
                    </a:lnTo>
                    <a:lnTo>
                      <a:pt x="313" y="694"/>
                    </a:lnTo>
                    <a:lnTo>
                      <a:pt x="305" y="688"/>
                    </a:lnTo>
                    <a:lnTo>
                      <a:pt x="297" y="681"/>
                    </a:lnTo>
                    <a:lnTo>
                      <a:pt x="288" y="674"/>
                    </a:lnTo>
                    <a:lnTo>
                      <a:pt x="277" y="665"/>
                    </a:lnTo>
                    <a:lnTo>
                      <a:pt x="265" y="654"/>
                    </a:lnTo>
                    <a:lnTo>
                      <a:pt x="259" y="648"/>
                    </a:lnTo>
                    <a:lnTo>
                      <a:pt x="251" y="640"/>
                    </a:lnTo>
                    <a:lnTo>
                      <a:pt x="245" y="633"/>
                    </a:lnTo>
                    <a:lnTo>
                      <a:pt x="238" y="623"/>
                    </a:lnTo>
                    <a:lnTo>
                      <a:pt x="232" y="615"/>
                    </a:lnTo>
                    <a:lnTo>
                      <a:pt x="227" y="605"/>
                    </a:lnTo>
                    <a:lnTo>
                      <a:pt x="222" y="595"/>
                    </a:lnTo>
                    <a:lnTo>
                      <a:pt x="218" y="585"/>
                    </a:lnTo>
                    <a:lnTo>
                      <a:pt x="215" y="577"/>
                    </a:lnTo>
                    <a:lnTo>
                      <a:pt x="214" y="568"/>
                    </a:lnTo>
                    <a:lnTo>
                      <a:pt x="213" y="556"/>
                    </a:lnTo>
                    <a:lnTo>
                      <a:pt x="211" y="545"/>
                    </a:lnTo>
                    <a:lnTo>
                      <a:pt x="210" y="535"/>
                    </a:lnTo>
                    <a:lnTo>
                      <a:pt x="209" y="524"/>
                    </a:lnTo>
                    <a:lnTo>
                      <a:pt x="208" y="514"/>
                    </a:lnTo>
                    <a:lnTo>
                      <a:pt x="206" y="506"/>
                    </a:lnTo>
                    <a:lnTo>
                      <a:pt x="206" y="496"/>
                    </a:lnTo>
                    <a:lnTo>
                      <a:pt x="206" y="486"/>
                    </a:lnTo>
                    <a:lnTo>
                      <a:pt x="206" y="476"/>
                    </a:lnTo>
                    <a:lnTo>
                      <a:pt x="208" y="465"/>
                    </a:lnTo>
                    <a:lnTo>
                      <a:pt x="211" y="452"/>
                    </a:lnTo>
                    <a:lnTo>
                      <a:pt x="209" y="447"/>
                    </a:lnTo>
                    <a:lnTo>
                      <a:pt x="205" y="443"/>
                    </a:lnTo>
                    <a:lnTo>
                      <a:pt x="201" y="440"/>
                    </a:lnTo>
                    <a:lnTo>
                      <a:pt x="196" y="437"/>
                    </a:lnTo>
                    <a:lnTo>
                      <a:pt x="192" y="433"/>
                    </a:lnTo>
                    <a:lnTo>
                      <a:pt x="188" y="427"/>
                    </a:lnTo>
                    <a:lnTo>
                      <a:pt x="185" y="421"/>
                    </a:lnTo>
                    <a:lnTo>
                      <a:pt x="182" y="412"/>
                    </a:lnTo>
                    <a:lnTo>
                      <a:pt x="179" y="401"/>
                    </a:lnTo>
                    <a:lnTo>
                      <a:pt x="178" y="386"/>
                    </a:lnTo>
                    <a:lnTo>
                      <a:pt x="156" y="439"/>
                    </a:lnTo>
                    <a:lnTo>
                      <a:pt x="151" y="455"/>
                    </a:lnTo>
                    <a:lnTo>
                      <a:pt x="147" y="470"/>
                    </a:lnTo>
                    <a:lnTo>
                      <a:pt x="142" y="485"/>
                    </a:lnTo>
                    <a:lnTo>
                      <a:pt x="137" y="498"/>
                    </a:lnTo>
                    <a:lnTo>
                      <a:pt x="133" y="513"/>
                    </a:lnTo>
                    <a:lnTo>
                      <a:pt x="130" y="528"/>
                    </a:lnTo>
                    <a:lnTo>
                      <a:pt x="127" y="541"/>
                    </a:lnTo>
                    <a:lnTo>
                      <a:pt x="124" y="557"/>
                    </a:lnTo>
                    <a:lnTo>
                      <a:pt x="122" y="572"/>
                    </a:lnTo>
                    <a:lnTo>
                      <a:pt x="121" y="588"/>
                    </a:lnTo>
                    <a:lnTo>
                      <a:pt x="3" y="627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5" name="Freeform 32"/>
              <p:cNvSpPr>
                <a:spLocks/>
              </p:cNvSpPr>
              <p:nvPr/>
            </p:nvSpPr>
            <p:spPr bwMode="auto">
              <a:xfrm>
                <a:off x="2099" y="2515"/>
                <a:ext cx="635" cy="382"/>
              </a:xfrm>
              <a:custGeom>
                <a:avLst/>
                <a:gdLst>
                  <a:gd name="T0" fmla="*/ 0 w 1904"/>
                  <a:gd name="T1" fmla="*/ 0 h 1147"/>
                  <a:gd name="T2" fmla="*/ 0 w 1904"/>
                  <a:gd name="T3" fmla="*/ 0 h 1147"/>
                  <a:gd name="T4" fmla="*/ 0 w 1904"/>
                  <a:gd name="T5" fmla="*/ 0 h 1147"/>
                  <a:gd name="T6" fmla="*/ 0 w 1904"/>
                  <a:gd name="T7" fmla="*/ 0 h 1147"/>
                  <a:gd name="T8" fmla="*/ 0 w 1904"/>
                  <a:gd name="T9" fmla="*/ 0 h 1147"/>
                  <a:gd name="T10" fmla="*/ 0 w 1904"/>
                  <a:gd name="T11" fmla="*/ 0 h 1147"/>
                  <a:gd name="T12" fmla="*/ 0 w 1904"/>
                  <a:gd name="T13" fmla="*/ 0 h 1147"/>
                  <a:gd name="T14" fmla="*/ 0 w 1904"/>
                  <a:gd name="T15" fmla="*/ 0 h 1147"/>
                  <a:gd name="T16" fmla="*/ 0 w 1904"/>
                  <a:gd name="T17" fmla="*/ 0 h 1147"/>
                  <a:gd name="T18" fmla="*/ 0 w 1904"/>
                  <a:gd name="T19" fmla="*/ 0 h 1147"/>
                  <a:gd name="T20" fmla="*/ 0 w 1904"/>
                  <a:gd name="T21" fmla="*/ 0 h 1147"/>
                  <a:gd name="T22" fmla="*/ 0 w 1904"/>
                  <a:gd name="T23" fmla="*/ 0 h 1147"/>
                  <a:gd name="T24" fmla="*/ 0 w 1904"/>
                  <a:gd name="T25" fmla="*/ 0 h 1147"/>
                  <a:gd name="T26" fmla="*/ 0 w 1904"/>
                  <a:gd name="T27" fmla="*/ 0 h 1147"/>
                  <a:gd name="T28" fmla="*/ 0 w 1904"/>
                  <a:gd name="T29" fmla="*/ 0 h 1147"/>
                  <a:gd name="T30" fmla="*/ 0 w 1904"/>
                  <a:gd name="T31" fmla="*/ 0 h 1147"/>
                  <a:gd name="T32" fmla="*/ 0 w 1904"/>
                  <a:gd name="T33" fmla="*/ 0 h 1147"/>
                  <a:gd name="T34" fmla="*/ 0 w 1904"/>
                  <a:gd name="T35" fmla="*/ 0 h 1147"/>
                  <a:gd name="T36" fmla="*/ 0 w 1904"/>
                  <a:gd name="T37" fmla="*/ 0 h 1147"/>
                  <a:gd name="T38" fmla="*/ 0 w 1904"/>
                  <a:gd name="T39" fmla="*/ 0 h 1147"/>
                  <a:gd name="T40" fmla="*/ 0 w 1904"/>
                  <a:gd name="T41" fmla="*/ 0 h 1147"/>
                  <a:gd name="T42" fmla="*/ 0 w 1904"/>
                  <a:gd name="T43" fmla="*/ 0 h 1147"/>
                  <a:gd name="T44" fmla="*/ 0 w 1904"/>
                  <a:gd name="T45" fmla="*/ 0 h 1147"/>
                  <a:gd name="T46" fmla="*/ 0 w 1904"/>
                  <a:gd name="T47" fmla="*/ 0 h 1147"/>
                  <a:gd name="T48" fmla="*/ 0 w 1904"/>
                  <a:gd name="T49" fmla="*/ 0 h 1147"/>
                  <a:gd name="T50" fmla="*/ 0 w 1904"/>
                  <a:gd name="T51" fmla="*/ 0 h 1147"/>
                  <a:gd name="T52" fmla="*/ 0 w 1904"/>
                  <a:gd name="T53" fmla="*/ 0 h 1147"/>
                  <a:gd name="T54" fmla="*/ 0 w 1904"/>
                  <a:gd name="T55" fmla="*/ 0 h 1147"/>
                  <a:gd name="T56" fmla="*/ 0 w 1904"/>
                  <a:gd name="T57" fmla="*/ 0 h 1147"/>
                  <a:gd name="T58" fmla="*/ 0 w 1904"/>
                  <a:gd name="T59" fmla="*/ 0 h 1147"/>
                  <a:gd name="T60" fmla="*/ 0 w 1904"/>
                  <a:gd name="T61" fmla="*/ 0 h 1147"/>
                  <a:gd name="T62" fmla="*/ 0 w 1904"/>
                  <a:gd name="T63" fmla="*/ 0 h 1147"/>
                  <a:gd name="T64" fmla="*/ 0 w 1904"/>
                  <a:gd name="T65" fmla="*/ 0 h 1147"/>
                  <a:gd name="T66" fmla="*/ 0 w 1904"/>
                  <a:gd name="T67" fmla="*/ 0 h 1147"/>
                  <a:gd name="T68" fmla="*/ 0 w 1904"/>
                  <a:gd name="T69" fmla="*/ 0 h 1147"/>
                  <a:gd name="T70" fmla="*/ 0 w 1904"/>
                  <a:gd name="T71" fmla="*/ 0 h 1147"/>
                  <a:gd name="T72" fmla="*/ 0 w 1904"/>
                  <a:gd name="T73" fmla="*/ 0 h 1147"/>
                  <a:gd name="T74" fmla="*/ 0 w 1904"/>
                  <a:gd name="T75" fmla="*/ 0 h 1147"/>
                  <a:gd name="T76" fmla="*/ 0 w 1904"/>
                  <a:gd name="T77" fmla="*/ 0 h 1147"/>
                  <a:gd name="T78" fmla="*/ 0 w 1904"/>
                  <a:gd name="T79" fmla="*/ 0 h 1147"/>
                  <a:gd name="T80" fmla="*/ 0 w 1904"/>
                  <a:gd name="T81" fmla="*/ 0 h 1147"/>
                  <a:gd name="T82" fmla="*/ 0 w 1904"/>
                  <a:gd name="T83" fmla="*/ 0 h 1147"/>
                  <a:gd name="T84" fmla="*/ 0 w 1904"/>
                  <a:gd name="T85" fmla="*/ 0 h 1147"/>
                  <a:gd name="T86" fmla="*/ 0 w 1904"/>
                  <a:gd name="T87" fmla="*/ 0 h 1147"/>
                  <a:gd name="T88" fmla="*/ 0 w 1904"/>
                  <a:gd name="T89" fmla="*/ 0 h 1147"/>
                  <a:gd name="T90" fmla="*/ 0 w 1904"/>
                  <a:gd name="T91" fmla="*/ 0 h 1147"/>
                  <a:gd name="T92" fmla="*/ 0 w 1904"/>
                  <a:gd name="T93" fmla="*/ 0 h 1147"/>
                  <a:gd name="T94" fmla="*/ 0 w 1904"/>
                  <a:gd name="T95" fmla="*/ 0 h 1147"/>
                  <a:gd name="T96" fmla="*/ 0 w 1904"/>
                  <a:gd name="T97" fmla="*/ 0 h 1147"/>
                  <a:gd name="T98" fmla="*/ 0 w 1904"/>
                  <a:gd name="T99" fmla="*/ 0 h 1147"/>
                  <a:gd name="T100" fmla="*/ 0 w 1904"/>
                  <a:gd name="T101" fmla="*/ 0 h 1147"/>
                  <a:gd name="T102" fmla="*/ 0 w 1904"/>
                  <a:gd name="T103" fmla="*/ 0 h 1147"/>
                  <a:gd name="T104" fmla="*/ 0 w 1904"/>
                  <a:gd name="T105" fmla="*/ 0 h 1147"/>
                  <a:gd name="T106" fmla="*/ 0 w 1904"/>
                  <a:gd name="T107" fmla="*/ 0 h 1147"/>
                  <a:gd name="T108" fmla="*/ 0 w 1904"/>
                  <a:gd name="T109" fmla="*/ 0 h 1147"/>
                  <a:gd name="T110" fmla="*/ 0 w 1904"/>
                  <a:gd name="T111" fmla="*/ 0 h 1147"/>
                  <a:gd name="T112" fmla="*/ 0 w 1904"/>
                  <a:gd name="T113" fmla="*/ 0 h 1147"/>
                  <a:gd name="T114" fmla="*/ 0 w 1904"/>
                  <a:gd name="T115" fmla="*/ 0 h 1147"/>
                  <a:gd name="T116" fmla="*/ 0 w 1904"/>
                  <a:gd name="T117" fmla="*/ 0 h 1147"/>
                  <a:gd name="T118" fmla="*/ 0 w 1904"/>
                  <a:gd name="T119" fmla="*/ 0 h 11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904" h="1147">
                    <a:moveTo>
                      <a:pt x="3" y="627"/>
                    </a:moveTo>
                    <a:lnTo>
                      <a:pt x="3" y="612"/>
                    </a:lnTo>
                    <a:lnTo>
                      <a:pt x="3" y="595"/>
                    </a:lnTo>
                    <a:lnTo>
                      <a:pt x="3" y="578"/>
                    </a:lnTo>
                    <a:lnTo>
                      <a:pt x="2" y="561"/>
                    </a:lnTo>
                    <a:lnTo>
                      <a:pt x="2" y="542"/>
                    </a:lnTo>
                    <a:lnTo>
                      <a:pt x="2" y="526"/>
                    </a:lnTo>
                    <a:lnTo>
                      <a:pt x="0" y="510"/>
                    </a:lnTo>
                    <a:lnTo>
                      <a:pt x="0" y="496"/>
                    </a:lnTo>
                    <a:lnTo>
                      <a:pt x="0" y="483"/>
                    </a:lnTo>
                    <a:lnTo>
                      <a:pt x="0" y="475"/>
                    </a:lnTo>
                    <a:lnTo>
                      <a:pt x="2" y="453"/>
                    </a:lnTo>
                    <a:lnTo>
                      <a:pt x="4" y="434"/>
                    </a:lnTo>
                    <a:lnTo>
                      <a:pt x="8" y="418"/>
                    </a:lnTo>
                    <a:lnTo>
                      <a:pt x="10" y="404"/>
                    </a:lnTo>
                    <a:lnTo>
                      <a:pt x="13" y="390"/>
                    </a:lnTo>
                    <a:lnTo>
                      <a:pt x="17" y="378"/>
                    </a:lnTo>
                    <a:lnTo>
                      <a:pt x="18" y="366"/>
                    </a:lnTo>
                    <a:lnTo>
                      <a:pt x="19" y="352"/>
                    </a:lnTo>
                    <a:lnTo>
                      <a:pt x="19" y="339"/>
                    </a:lnTo>
                    <a:lnTo>
                      <a:pt x="18" y="323"/>
                    </a:lnTo>
                    <a:lnTo>
                      <a:pt x="17" y="314"/>
                    </a:lnTo>
                    <a:lnTo>
                      <a:pt x="17" y="304"/>
                    </a:lnTo>
                    <a:lnTo>
                      <a:pt x="17" y="297"/>
                    </a:lnTo>
                    <a:lnTo>
                      <a:pt x="18" y="288"/>
                    </a:lnTo>
                    <a:lnTo>
                      <a:pt x="19" y="281"/>
                    </a:lnTo>
                    <a:lnTo>
                      <a:pt x="22" y="274"/>
                    </a:lnTo>
                    <a:lnTo>
                      <a:pt x="23" y="265"/>
                    </a:lnTo>
                    <a:lnTo>
                      <a:pt x="27" y="258"/>
                    </a:lnTo>
                    <a:lnTo>
                      <a:pt x="30" y="249"/>
                    </a:lnTo>
                    <a:lnTo>
                      <a:pt x="34" y="239"/>
                    </a:lnTo>
                    <a:lnTo>
                      <a:pt x="34" y="226"/>
                    </a:lnTo>
                    <a:lnTo>
                      <a:pt x="31" y="221"/>
                    </a:lnTo>
                    <a:lnTo>
                      <a:pt x="30" y="216"/>
                    </a:lnTo>
                    <a:lnTo>
                      <a:pt x="30" y="211"/>
                    </a:lnTo>
                    <a:lnTo>
                      <a:pt x="31" y="205"/>
                    </a:lnTo>
                    <a:lnTo>
                      <a:pt x="34" y="199"/>
                    </a:lnTo>
                    <a:lnTo>
                      <a:pt x="35" y="193"/>
                    </a:lnTo>
                    <a:lnTo>
                      <a:pt x="37" y="185"/>
                    </a:lnTo>
                    <a:lnTo>
                      <a:pt x="39" y="179"/>
                    </a:lnTo>
                    <a:lnTo>
                      <a:pt x="40" y="172"/>
                    </a:lnTo>
                    <a:lnTo>
                      <a:pt x="39" y="164"/>
                    </a:lnTo>
                    <a:lnTo>
                      <a:pt x="39" y="163"/>
                    </a:lnTo>
                    <a:lnTo>
                      <a:pt x="39" y="161"/>
                    </a:lnTo>
                    <a:lnTo>
                      <a:pt x="40" y="156"/>
                    </a:lnTo>
                    <a:lnTo>
                      <a:pt x="41" y="148"/>
                    </a:lnTo>
                    <a:lnTo>
                      <a:pt x="42" y="141"/>
                    </a:lnTo>
                    <a:lnTo>
                      <a:pt x="45" y="131"/>
                    </a:lnTo>
                    <a:lnTo>
                      <a:pt x="48" y="120"/>
                    </a:lnTo>
                    <a:lnTo>
                      <a:pt x="53" y="108"/>
                    </a:lnTo>
                    <a:lnTo>
                      <a:pt x="58" y="96"/>
                    </a:lnTo>
                    <a:lnTo>
                      <a:pt x="64" y="82"/>
                    </a:lnTo>
                    <a:lnTo>
                      <a:pt x="71" y="72"/>
                    </a:lnTo>
                    <a:lnTo>
                      <a:pt x="76" y="64"/>
                    </a:lnTo>
                    <a:lnTo>
                      <a:pt x="83" y="55"/>
                    </a:lnTo>
                    <a:lnTo>
                      <a:pt x="90" y="47"/>
                    </a:lnTo>
                    <a:lnTo>
                      <a:pt x="96" y="38"/>
                    </a:lnTo>
                    <a:lnTo>
                      <a:pt x="103" y="32"/>
                    </a:lnTo>
                    <a:lnTo>
                      <a:pt x="108" y="26"/>
                    </a:lnTo>
                    <a:lnTo>
                      <a:pt x="112" y="21"/>
                    </a:lnTo>
                    <a:lnTo>
                      <a:pt x="115" y="18"/>
                    </a:lnTo>
                    <a:lnTo>
                      <a:pt x="115" y="17"/>
                    </a:lnTo>
                    <a:lnTo>
                      <a:pt x="122" y="14"/>
                    </a:lnTo>
                    <a:lnTo>
                      <a:pt x="127" y="11"/>
                    </a:lnTo>
                    <a:lnTo>
                      <a:pt x="135" y="7"/>
                    </a:lnTo>
                    <a:lnTo>
                      <a:pt x="141" y="5"/>
                    </a:lnTo>
                    <a:lnTo>
                      <a:pt x="149" y="2"/>
                    </a:lnTo>
                    <a:lnTo>
                      <a:pt x="156" y="1"/>
                    </a:lnTo>
                    <a:lnTo>
                      <a:pt x="164" y="0"/>
                    </a:lnTo>
                    <a:lnTo>
                      <a:pt x="172" y="0"/>
                    </a:lnTo>
                    <a:lnTo>
                      <a:pt x="179" y="1"/>
                    </a:lnTo>
                    <a:lnTo>
                      <a:pt x="186" y="2"/>
                    </a:lnTo>
                    <a:lnTo>
                      <a:pt x="191" y="5"/>
                    </a:lnTo>
                    <a:lnTo>
                      <a:pt x="195" y="6"/>
                    </a:lnTo>
                    <a:lnTo>
                      <a:pt x="199" y="9"/>
                    </a:lnTo>
                    <a:lnTo>
                      <a:pt x="203" y="11"/>
                    </a:lnTo>
                    <a:lnTo>
                      <a:pt x="206" y="14"/>
                    </a:lnTo>
                    <a:lnTo>
                      <a:pt x="210" y="17"/>
                    </a:lnTo>
                    <a:lnTo>
                      <a:pt x="214" y="20"/>
                    </a:lnTo>
                    <a:lnTo>
                      <a:pt x="218" y="23"/>
                    </a:lnTo>
                    <a:lnTo>
                      <a:pt x="222" y="26"/>
                    </a:lnTo>
                    <a:lnTo>
                      <a:pt x="224" y="29"/>
                    </a:lnTo>
                    <a:lnTo>
                      <a:pt x="237" y="45"/>
                    </a:lnTo>
                    <a:lnTo>
                      <a:pt x="245" y="61"/>
                    </a:lnTo>
                    <a:lnTo>
                      <a:pt x="250" y="77"/>
                    </a:lnTo>
                    <a:lnTo>
                      <a:pt x="254" y="96"/>
                    </a:lnTo>
                    <a:lnTo>
                      <a:pt x="256" y="113"/>
                    </a:lnTo>
                    <a:lnTo>
                      <a:pt x="258" y="131"/>
                    </a:lnTo>
                    <a:lnTo>
                      <a:pt x="260" y="150"/>
                    </a:lnTo>
                    <a:lnTo>
                      <a:pt x="265" y="168"/>
                    </a:lnTo>
                    <a:lnTo>
                      <a:pt x="273" y="187"/>
                    </a:lnTo>
                    <a:lnTo>
                      <a:pt x="284" y="205"/>
                    </a:lnTo>
                    <a:lnTo>
                      <a:pt x="315" y="239"/>
                    </a:lnTo>
                    <a:lnTo>
                      <a:pt x="320" y="218"/>
                    </a:lnTo>
                    <a:lnTo>
                      <a:pt x="332" y="200"/>
                    </a:lnTo>
                    <a:lnTo>
                      <a:pt x="347" y="184"/>
                    </a:lnTo>
                    <a:lnTo>
                      <a:pt x="366" y="171"/>
                    </a:lnTo>
                    <a:lnTo>
                      <a:pt x="388" y="157"/>
                    </a:lnTo>
                    <a:lnTo>
                      <a:pt x="413" y="146"/>
                    </a:lnTo>
                    <a:lnTo>
                      <a:pt x="436" y="136"/>
                    </a:lnTo>
                    <a:lnTo>
                      <a:pt x="457" y="126"/>
                    </a:lnTo>
                    <a:lnTo>
                      <a:pt x="478" y="117"/>
                    </a:lnTo>
                    <a:lnTo>
                      <a:pt x="493" y="108"/>
                    </a:lnTo>
                    <a:lnTo>
                      <a:pt x="511" y="97"/>
                    </a:lnTo>
                    <a:lnTo>
                      <a:pt x="529" y="90"/>
                    </a:lnTo>
                    <a:lnTo>
                      <a:pt x="548" y="83"/>
                    </a:lnTo>
                    <a:lnTo>
                      <a:pt x="567" y="80"/>
                    </a:lnTo>
                    <a:lnTo>
                      <a:pt x="588" y="79"/>
                    </a:lnTo>
                    <a:lnTo>
                      <a:pt x="608" y="79"/>
                    </a:lnTo>
                    <a:lnTo>
                      <a:pt x="630" y="80"/>
                    </a:lnTo>
                    <a:lnTo>
                      <a:pt x="652" y="82"/>
                    </a:lnTo>
                    <a:lnTo>
                      <a:pt x="675" y="87"/>
                    </a:lnTo>
                    <a:lnTo>
                      <a:pt x="698" y="93"/>
                    </a:lnTo>
                    <a:lnTo>
                      <a:pt x="710" y="97"/>
                    </a:lnTo>
                    <a:lnTo>
                      <a:pt x="720" y="102"/>
                    </a:lnTo>
                    <a:lnTo>
                      <a:pt x="730" y="108"/>
                    </a:lnTo>
                    <a:lnTo>
                      <a:pt x="742" y="114"/>
                    </a:lnTo>
                    <a:lnTo>
                      <a:pt x="752" y="120"/>
                    </a:lnTo>
                    <a:lnTo>
                      <a:pt x="761" y="128"/>
                    </a:lnTo>
                    <a:lnTo>
                      <a:pt x="771" y="136"/>
                    </a:lnTo>
                    <a:lnTo>
                      <a:pt x="779" y="145"/>
                    </a:lnTo>
                    <a:lnTo>
                      <a:pt x="786" y="153"/>
                    </a:lnTo>
                    <a:lnTo>
                      <a:pt x="791" y="162"/>
                    </a:lnTo>
                    <a:lnTo>
                      <a:pt x="794" y="167"/>
                    </a:lnTo>
                    <a:lnTo>
                      <a:pt x="794" y="174"/>
                    </a:lnTo>
                    <a:lnTo>
                      <a:pt x="794" y="183"/>
                    </a:lnTo>
                    <a:lnTo>
                      <a:pt x="793" y="193"/>
                    </a:lnTo>
                    <a:lnTo>
                      <a:pt x="791" y="204"/>
                    </a:lnTo>
                    <a:lnTo>
                      <a:pt x="790" y="214"/>
                    </a:lnTo>
                    <a:lnTo>
                      <a:pt x="789" y="225"/>
                    </a:lnTo>
                    <a:lnTo>
                      <a:pt x="788" y="233"/>
                    </a:lnTo>
                    <a:lnTo>
                      <a:pt x="786" y="242"/>
                    </a:lnTo>
                    <a:lnTo>
                      <a:pt x="788" y="249"/>
                    </a:lnTo>
                    <a:lnTo>
                      <a:pt x="788" y="255"/>
                    </a:lnTo>
                    <a:lnTo>
                      <a:pt x="789" y="260"/>
                    </a:lnTo>
                    <a:lnTo>
                      <a:pt x="790" y="264"/>
                    </a:lnTo>
                    <a:lnTo>
                      <a:pt x="790" y="267"/>
                    </a:lnTo>
                    <a:lnTo>
                      <a:pt x="791" y="270"/>
                    </a:lnTo>
                    <a:lnTo>
                      <a:pt x="793" y="274"/>
                    </a:lnTo>
                    <a:lnTo>
                      <a:pt x="795" y="277"/>
                    </a:lnTo>
                    <a:lnTo>
                      <a:pt x="798" y="281"/>
                    </a:lnTo>
                    <a:lnTo>
                      <a:pt x="802" y="287"/>
                    </a:lnTo>
                    <a:lnTo>
                      <a:pt x="807" y="293"/>
                    </a:lnTo>
                    <a:lnTo>
                      <a:pt x="813" y="303"/>
                    </a:lnTo>
                    <a:lnTo>
                      <a:pt x="824" y="312"/>
                    </a:lnTo>
                    <a:lnTo>
                      <a:pt x="835" y="320"/>
                    </a:lnTo>
                    <a:lnTo>
                      <a:pt x="847" y="328"/>
                    </a:lnTo>
                    <a:lnTo>
                      <a:pt x="859" y="335"/>
                    </a:lnTo>
                    <a:lnTo>
                      <a:pt x="873" y="341"/>
                    </a:lnTo>
                    <a:lnTo>
                      <a:pt x="885" y="346"/>
                    </a:lnTo>
                    <a:lnTo>
                      <a:pt x="896" y="351"/>
                    </a:lnTo>
                    <a:lnTo>
                      <a:pt x="905" y="355"/>
                    </a:lnTo>
                    <a:lnTo>
                      <a:pt x="913" y="357"/>
                    </a:lnTo>
                    <a:lnTo>
                      <a:pt x="920" y="360"/>
                    </a:lnTo>
                    <a:lnTo>
                      <a:pt x="926" y="362"/>
                    </a:lnTo>
                    <a:lnTo>
                      <a:pt x="931" y="364"/>
                    </a:lnTo>
                    <a:lnTo>
                      <a:pt x="937" y="367"/>
                    </a:lnTo>
                    <a:lnTo>
                      <a:pt x="943" y="369"/>
                    </a:lnTo>
                    <a:lnTo>
                      <a:pt x="949" y="372"/>
                    </a:lnTo>
                    <a:lnTo>
                      <a:pt x="955" y="374"/>
                    </a:lnTo>
                    <a:lnTo>
                      <a:pt x="960" y="377"/>
                    </a:lnTo>
                    <a:lnTo>
                      <a:pt x="967" y="380"/>
                    </a:lnTo>
                    <a:lnTo>
                      <a:pt x="975" y="383"/>
                    </a:lnTo>
                    <a:lnTo>
                      <a:pt x="990" y="391"/>
                    </a:lnTo>
                    <a:lnTo>
                      <a:pt x="1008" y="398"/>
                    </a:lnTo>
                    <a:lnTo>
                      <a:pt x="1025" y="405"/>
                    </a:lnTo>
                    <a:lnTo>
                      <a:pt x="1041" y="411"/>
                    </a:lnTo>
                    <a:lnTo>
                      <a:pt x="1059" y="416"/>
                    </a:lnTo>
                    <a:lnTo>
                      <a:pt x="1076" y="422"/>
                    </a:lnTo>
                    <a:lnTo>
                      <a:pt x="1094" y="427"/>
                    </a:lnTo>
                    <a:lnTo>
                      <a:pt x="1112" y="431"/>
                    </a:lnTo>
                    <a:lnTo>
                      <a:pt x="1130" y="436"/>
                    </a:lnTo>
                    <a:lnTo>
                      <a:pt x="1147" y="440"/>
                    </a:lnTo>
                    <a:lnTo>
                      <a:pt x="1170" y="445"/>
                    </a:lnTo>
                    <a:lnTo>
                      <a:pt x="1194" y="449"/>
                    </a:lnTo>
                    <a:lnTo>
                      <a:pt x="1217" y="454"/>
                    </a:lnTo>
                    <a:lnTo>
                      <a:pt x="1240" y="458"/>
                    </a:lnTo>
                    <a:lnTo>
                      <a:pt x="1263" y="461"/>
                    </a:lnTo>
                    <a:lnTo>
                      <a:pt x="1286" y="464"/>
                    </a:lnTo>
                    <a:lnTo>
                      <a:pt x="1309" y="469"/>
                    </a:lnTo>
                    <a:lnTo>
                      <a:pt x="1332" y="472"/>
                    </a:lnTo>
                    <a:lnTo>
                      <a:pt x="1355" y="477"/>
                    </a:lnTo>
                    <a:lnTo>
                      <a:pt x="1378" y="482"/>
                    </a:lnTo>
                    <a:lnTo>
                      <a:pt x="1388" y="485"/>
                    </a:lnTo>
                    <a:lnTo>
                      <a:pt x="1400" y="487"/>
                    </a:lnTo>
                    <a:lnTo>
                      <a:pt x="1411" y="490"/>
                    </a:lnTo>
                    <a:lnTo>
                      <a:pt x="1423" y="492"/>
                    </a:lnTo>
                    <a:lnTo>
                      <a:pt x="1434" y="494"/>
                    </a:lnTo>
                    <a:lnTo>
                      <a:pt x="1446" y="497"/>
                    </a:lnTo>
                    <a:lnTo>
                      <a:pt x="1457" y="499"/>
                    </a:lnTo>
                    <a:lnTo>
                      <a:pt x="1468" y="503"/>
                    </a:lnTo>
                    <a:lnTo>
                      <a:pt x="1479" y="506"/>
                    </a:lnTo>
                    <a:lnTo>
                      <a:pt x="1491" y="509"/>
                    </a:lnTo>
                    <a:lnTo>
                      <a:pt x="1501" y="512"/>
                    </a:lnTo>
                    <a:lnTo>
                      <a:pt x="1511" y="514"/>
                    </a:lnTo>
                    <a:lnTo>
                      <a:pt x="1521" y="518"/>
                    </a:lnTo>
                    <a:lnTo>
                      <a:pt x="1533" y="520"/>
                    </a:lnTo>
                    <a:lnTo>
                      <a:pt x="1543" y="524"/>
                    </a:lnTo>
                    <a:lnTo>
                      <a:pt x="1553" y="526"/>
                    </a:lnTo>
                    <a:lnTo>
                      <a:pt x="1564" y="530"/>
                    </a:lnTo>
                    <a:lnTo>
                      <a:pt x="1574" y="532"/>
                    </a:lnTo>
                    <a:lnTo>
                      <a:pt x="1583" y="536"/>
                    </a:lnTo>
                    <a:lnTo>
                      <a:pt x="1592" y="539"/>
                    </a:lnTo>
                    <a:lnTo>
                      <a:pt x="1616" y="548"/>
                    </a:lnTo>
                    <a:lnTo>
                      <a:pt x="1640" y="556"/>
                    </a:lnTo>
                    <a:lnTo>
                      <a:pt x="1665" y="563"/>
                    </a:lnTo>
                    <a:lnTo>
                      <a:pt x="1688" y="571"/>
                    </a:lnTo>
                    <a:lnTo>
                      <a:pt x="1711" y="577"/>
                    </a:lnTo>
                    <a:lnTo>
                      <a:pt x="1735" y="584"/>
                    </a:lnTo>
                    <a:lnTo>
                      <a:pt x="1758" y="591"/>
                    </a:lnTo>
                    <a:lnTo>
                      <a:pt x="1781" y="600"/>
                    </a:lnTo>
                    <a:lnTo>
                      <a:pt x="1804" y="609"/>
                    </a:lnTo>
                    <a:lnTo>
                      <a:pt x="1827" y="620"/>
                    </a:lnTo>
                    <a:lnTo>
                      <a:pt x="1850" y="631"/>
                    </a:lnTo>
                    <a:lnTo>
                      <a:pt x="1853" y="632"/>
                    </a:lnTo>
                    <a:lnTo>
                      <a:pt x="1855" y="633"/>
                    </a:lnTo>
                    <a:lnTo>
                      <a:pt x="1858" y="634"/>
                    </a:lnTo>
                    <a:lnTo>
                      <a:pt x="1861" y="637"/>
                    </a:lnTo>
                    <a:lnTo>
                      <a:pt x="1862" y="638"/>
                    </a:lnTo>
                    <a:lnTo>
                      <a:pt x="1864" y="642"/>
                    </a:lnTo>
                    <a:lnTo>
                      <a:pt x="1868" y="647"/>
                    </a:lnTo>
                    <a:lnTo>
                      <a:pt x="1872" y="653"/>
                    </a:lnTo>
                    <a:lnTo>
                      <a:pt x="1877" y="661"/>
                    </a:lnTo>
                    <a:lnTo>
                      <a:pt x="1885" y="672"/>
                    </a:lnTo>
                    <a:lnTo>
                      <a:pt x="1893" y="686"/>
                    </a:lnTo>
                    <a:lnTo>
                      <a:pt x="1898" y="699"/>
                    </a:lnTo>
                    <a:lnTo>
                      <a:pt x="1902" y="714"/>
                    </a:lnTo>
                    <a:lnTo>
                      <a:pt x="1904" y="729"/>
                    </a:lnTo>
                    <a:lnTo>
                      <a:pt x="1904" y="745"/>
                    </a:lnTo>
                    <a:lnTo>
                      <a:pt x="1903" y="759"/>
                    </a:lnTo>
                    <a:lnTo>
                      <a:pt x="1902" y="774"/>
                    </a:lnTo>
                    <a:lnTo>
                      <a:pt x="1896" y="789"/>
                    </a:lnTo>
                    <a:lnTo>
                      <a:pt x="1891" y="801"/>
                    </a:lnTo>
                    <a:lnTo>
                      <a:pt x="1885" y="815"/>
                    </a:lnTo>
                    <a:lnTo>
                      <a:pt x="1880" y="821"/>
                    </a:lnTo>
                    <a:lnTo>
                      <a:pt x="1873" y="828"/>
                    </a:lnTo>
                    <a:lnTo>
                      <a:pt x="1867" y="836"/>
                    </a:lnTo>
                    <a:lnTo>
                      <a:pt x="1858" y="843"/>
                    </a:lnTo>
                    <a:lnTo>
                      <a:pt x="1850" y="851"/>
                    </a:lnTo>
                    <a:lnTo>
                      <a:pt x="1841" y="859"/>
                    </a:lnTo>
                    <a:lnTo>
                      <a:pt x="1832" y="867"/>
                    </a:lnTo>
                    <a:lnTo>
                      <a:pt x="1825" y="874"/>
                    </a:lnTo>
                    <a:lnTo>
                      <a:pt x="1817" y="880"/>
                    </a:lnTo>
                    <a:lnTo>
                      <a:pt x="1811" y="885"/>
                    </a:lnTo>
                    <a:lnTo>
                      <a:pt x="1781" y="905"/>
                    </a:lnTo>
                    <a:lnTo>
                      <a:pt x="1757" y="921"/>
                    </a:lnTo>
                    <a:lnTo>
                      <a:pt x="1735" y="935"/>
                    </a:lnTo>
                    <a:lnTo>
                      <a:pt x="1717" y="945"/>
                    </a:lnTo>
                    <a:lnTo>
                      <a:pt x="1701" y="955"/>
                    </a:lnTo>
                    <a:lnTo>
                      <a:pt x="1683" y="962"/>
                    </a:lnTo>
                    <a:lnTo>
                      <a:pt x="1663" y="970"/>
                    </a:lnTo>
                    <a:lnTo>
                      <a:pt x="1642" y="979"/>
                    </a:lnTo>
                    <a:lnTo>
                      <a:pt x="1615" y="991"/>
                    </a:lnTo>
                    <a:lnTo>
                      <a:pt x="1581" y="1005"/>
                    </a:lnTo>
                    <a:lnTo>
                      <a:pt x="1552" y="1017"/>
                    </a:lnTo>
                    <a:lnTo>
                      <a:pt x="1517" y="1028"/>
                    </a:lnTo>
                    <a:lnTo>
                      <a:pt x="1478" y="1038"/>
                    </a:lnTo>
                    <a:lnTo>
                      <a:pt x="1437" y="1047"/>
                    </a:lnTo>
                    <a:lnTo>
                      <a:pt x="1395" y="1055"/>
                    </a:lnTo>
                    <a:lnTo>
                      <a:pt x="1351" y="1064"/>
                    </a:lnTo>
                    <a:lnTo>
                      <a:pt x="1309" y="1071"/>
                    </a:lnTo>
                    <a:lnTo>
                      <a:pt x="1269" y="1078"/>
                    </a:lnTo>
                    <a:lnTo>
                      <a:pt x="1233" y="1085"/>
                    </a:lnTo>
                    <a:lnTo>
                      <a:pt x="1202" y="1091"/>
                    </a:lnTo>
                    <a:lnTo>
                      <a:pt x="1191" y="1092"/>
                    </a:lnTo>
                    <a:lnTo>
                      <a:pt x="1177" y="1093"/>
                    </a:lnTo>
                    <a:lnTo>
                      <a:pt x="1163" y="1094"/>
                    </a:lnTo>
                    <a:lnTo>
                      <a:pt x="1147" y="1094"/>
                    </a:lnTo>
                    <a:lnTo>
                      <a:pt x="1132" y="1096"/>
                    </a:lnTo>
                    <a:lnTo>
                      <a:pt x="1117" y="1097"/>
                    </a:lnTo>
                    <a:lnTo>
                      <a:pt x="1101" y="1098"/>
                    </a:lnTo>
                    <a:lnTo>
                      <a:pt x="1087" y="1101"/>
                    </a:lnTo>
                    <a:lnTo>
                      <a:pt x="1073" y="1103"/>
                    </a:lnTo>
                    <a:lnTo>
                      <a:pt x="1062" y="1108"/>
                    </a:lnTo>
                    <a:lnTo>
                      <a:pt x="1055" y="1110"/>
                    </a:lnTo>
                    <a:lnTo>
                      <a:pt x="1045" y="1112"/>
                    </a:lnTo>
                    <a:lnTo>
                      <a:pt x="1032" y="1113"/>
                    </a:lnTo>
                    <a:lnTo>
                      <a:pt x="1018" y="1115"/>
                    </a:lnTo>
                    <a:lnTo>
                      <a:pt x="1003" y="1116"/>
                    </a:lnTo>
                    <a:lnTo>
                      <a:pt x="989" y="1118"/>
                    </a:lnTo>
                    <a:lnTo>
                      <a:pt x="975" y="1118"/>
                    </a:lnTo>
                    <a:lnTo>
                      <a:pt x="963" y="1119"/>
                    </a:lnTo>
                    <a:lnTo>
                      <a:pt x="954" y="1120"/>
                    </a:lnTo>
                    <a:lnTo>
                      <a:pt x="949" y="1121"/>
                    </a:lnTo>
                    <a:lnTo>
                      <a:pt x="934" y="1128"/>
                    </a:lnTo>
                    <a:lnTo>
                      <a:pt x="917" y="1134"/>
                    </a:lnTo>
                    <a:lnTo>
                      <a:pt x="900" y="1139"/>
                    </a:lnTo>
                    <a:lnTo>
                      <a:pt x="882" y="1142"/>
                    </a:lnTo>
                    <a:lnTo>
                      <a:pt x="866" y="1145"/>
                    </a:lnTo>
                    <a:lnTo>
                      <a:pt x="849" y="1147"/>
                    </a:lnTo>
                    <a:lnTo>
                      <a:pt x="831" y="1147"/>
                    </a:lnTo>
                    <a:lnTo>
                      <a:pt x="815" y="1146"/>
                    </a:lnTo>
                    <a:lnTo>
                      <a:pt x="797" y="1143"/>
                    </a:lnTo>
                    <a:lnTo>
                      <a:pt x="780" y="1140"/>
                    </a:lnTo>
                    <a:lnTo>
                      <a:pt x="770" y="1137"/>
                    </a:lnTo>
                    <a:lnTo>
                      <a:pt x="754" y="1134"/>
                    </a:lnTo>
                    <a:lnTo>
                      <a:pt x="736" y="1130"/>
                    </a:lnTo>
                    <a:lnTo>
                      <a:pt x="715" y="1125"/>
                    </a:lnTo>
                    <a:lnTo>
                      <a:pt x="693" y="1120"/>
                    </a:lnTo>
                    <a:lnTo>
                      <a:pt x="671" y="1115"/>
                    </a:lnTo>
                    <a:lnTo>
                      <a:pt x="649" y="1110"/>
                    </a:lnTo>
                    <a:lnTo>
                      <a:pt x="631" y="1105"/>
                    </a:lnTo>
                    <a:lnTo>
                      <a:pt x="616" y="1101"/>
                    </a:lnTo>
                    <a:lnTo>
                      <a:pt x="606" y="1097"/>
                    </a:lnTo>
                    <a:lnTo>
                      <a:pt x="575" y="1081"/>
                    </a:lnTo>
                    <a:lnTo>
                      <a:pt x="547" y="1066"/>
                    </a:lnTo>
                    <a:lnTo>
                      <a:pt x="523" y="1054"/>
                    </a:lnTo>
                    <a:lnTo>
                      <a:pt x="500" y="1043"/>
                    </a:lnTo>
                    <a:lnTo>
                      <a:pt x="478" y="1033"/>
                    </a:lnTo>
                    <a:lnTo>
                      <a:pt x="456" y="1022"/>
                    </a:lnTo>
                    <a:lnTo>
                      <a:pt x="433" y="1012"/>
                    </a:lnTo>
                    <a:lnTo>
                      <a:pt x="409" y="1001"/>
                    </a:lnTo>
                    <a:lnTo>
                      <a:pt x="380" y="989"/>
                    </a:lnTo>
                    <a:lnTo>
                      <a:pt x="348" y="977"/>
                    </a:lnTo>
                    <a:lnTo>
                      <a:pt x="334" y="968"/>
                    </a:lnTo>
                    <a:lnTo>
                      <a:pt x="324" y="957"/>
                    </a:lnTo>
                    <a:lnTo>
                      <a:pt x="318" y="943"/>
                    </a:lnTo>
                    <a:lnTo>
                      <a:pt x="314" y="929"/>
                    </a:lnTo>
                    <a:lnTo>
                      <a:pt x="314" y="913"/>
                    </a:lnTo>
                    <a:lnTo>
                      <a:pt x="315" y="897"/>
                    </a:lnTo>
                    <a:lnTo>
                      <a:pt x="319" y="880"/>
                    </a:lnTo>
                    <a:lnTo>
                      <a:pt x="324" y="863"/>
                    </a:lnTo>
                    <a:lnTo>
                      <a:pt x="331" y="847"/>
                    </a:lnTo>
                    <a:lnTo>
                      <a:pt x="338" y="831"/>
                    </a:lnTo>
                    <a:lnTo>
                      <a:pt x="348" y="811"/>
                    </a:lnTo>
                    <a:lnTo>
                      <a:pt x="355" y="797"/>
                    </a:lnTo>
                    <a:lnTo>
                      <a:pt x="357" y="789"/>
                    </a:lnTo>
                    <a:lnTo>
                      <a:pt x="359" y="784"/>
                    </a:lnTo>
                    <a:lnTo>
                      <a:pt x="359" y="780"/>
                    </a:lnTo>
                    <a:lnTo>
                      <a:pt x="357" y="775"/>
                    </a:lnTo>
                    <a:lnTo>
                      <a:pt x="356" y="769"/>
                    </a:lnTo>
                    <a:lnTo>
                      <a:pt x="356" y="758"/>
                    </a:lnTo>
                    <a:lnTo>
                      <a:pt x="359" y="741"/>
                    </a:lnTo>
                    <a:lnTo>
                      <a:pt x="363" y="715"/>
                    </a:lnTo>
                    <a:lnTo>
                      <a:pt x="350" y="713"/>
                    </a:lnTo>
                    <a:lnTo>
                      <a:pt x="340" y="708"/>
                    </a:lnTo>
                    <a:lnTo>
                      <a:pt x="329" y="704"/>
                    </a:lnTo>
                    <a:lnTo>
                      <a:pt x="322" y="699"/>
                    </a:lnTo>
                    <a:lnTo>
                      <a:pt x="313" y="694"/>
                    </a:lnTo>
                    <a:lnTo>
                      <a:pt x="305" y="688"/>
                    </a:lnTo>
                    <a:lnTo>
                      <a:pt x="297" y="681"/>
                    </a:lnTo>
                    <a:lnTo>
                      <a:pt x="288" y="674"/>
                    </a:lnTo>
                    <a:lnTo>
                      <a:pt x="277" y="665"/>
                    </a:lnTo>
                    <a:lnTo>
                      <a:pt x="265" y="654"/>
                    </a:lnTo>
                    <a:lnTo>
                      <a:pt x="259" y="648"/>
                    </a:lnTo>
                    <a:lnTo>
                      <a:pt x="251" y="640"/>
                    </a:lnTo>
                    <a:lnTo>
                      <a:pt x="245" y="633"/>
                    </a:lnTo>
                    <a:lnTo>
                      <a:pt x="238" y="623"/>
                    </a:lnTo>
                    <a:lnTo>
                      <a:pt x="232" y="615"/>
                    </a:lnTo>
                    <a:lnTo>
                      <a:pt x="227" y="605"/>
                    </a:lnTo>
                    <a:lnTo>
                      <a:pt x="222" y="595"/>
                    </a:lnTo>
                    <a:lnTo>
                      <a:pt x="218" y="585"/>
                    </a:lnTo>
                    <a:lnTo>
                      <a:pt x="215" y="577"/>
                    </a:lnTo>
                    <a:lnTo>
                      <a:pt x="214" y="568"/>
                    </a:lnTo>
                    <a:lnTo>
                      <a:pt x="213" y="556"/>
                    </a:lnTo>
                    <a:lnTo>
                      <a:pt x="211" y="545"/>
                    </a:lnTo>
                    <a:lnTo>
                      <a:pt x="210" y="535"/>
                    </a:lnTo>
                    <a:lnTo>
                      <a:pt x="209" y="524"/>
                    </a:lnTo>
                    <a:lnTo>
                      <a:pt x="208" y="514"/>
                    </a:lnTo>
                    <a:lnTo>
                      <a:pt x="206" y="506"/>
                    </a:lnTo>
                    <a:lnTo>
                      <a:pt x="206" y="496"/>
                    </a:lnTo>
                    <a:lnTo>
                      <a:pt x="206" y="486"/>
                    </a:lnTo>
                    <a:lnTo>
                      <a:pt x="206" y="476"/>
                    </a:lnTo>
                    <a:lnTo>
                      <a:pt x="208" y="465"/>
                    </a:lnTo>
                    <a:lnTo>
                      <a:pt x="211" y="452"/>
                    </a:lnTo>
                    <a:lnTo>
                      <a:pt x="209" y="447"/>
                    </a:lnTo>
                    <a:lnTo>
                      <a:pt x="205" y="443"/>
                    </a:lnTo>
                    <a:lnTo>
                      <a:pt x="201" y="440"/>
                    </a:lnTo>
                    <a:lnTo>
                      <a:pt x="196" y="437"/>
                    </a:lnTo>
                    <a:lnTo>
                      <a:pt x="192" y="433"/>
                    </a:lnTo>
                    <a:lnTo>
                      <a:pt x="188" y="427"/>
                    </a:lnTo>
                    <a:lnTo>
                      <a:pt x="185" y="421"/>
                    </a:lnTo>
                    <a:lnTo>
                      <a:pt x="182" y="412"/>
                    </a:lnTo>
                    <a:lnTo>
                      <a:pt x="179" y="401"/>
                    </a:lnTo>
                    <a:lnTo>
                      <a:pt x="178" y="386"/>
                    </a:lnTo>
                    <a:lnTo>
                      <a:pt x="156" y="439"/>
                    </a:lnTo>
                    <a:lnTo>
                      <a:pt x="151" y="455"/>
                    </a:lnTo>
                    <a:lnTo>
                      <a:pt x="147" y="470"/>
                    </a:lnTo>
                    <a:lnTo>
                      <a:pt x="142" y="485"/>
                    </a:lnTo>
                    <a:lnTo>
                      <a:pt x="137" y="498"/>
                    </a:lnTo>
                    <a:lnTo>
                      <a:pt x="133" y="513"/>
                    </a:lnTo>
                    <a:lnTo>
                      <a:pt x="130" y="528"/>
                    </a:lnTo>
                    <a:lnTo>
                      <a:pt x="127" y="541"/>
                    </a:lnTo>
                    <a:lnTo>
                      <a:pt x="124" y="557"/>
                    </a:lnTo>
                    <a:lnTo>
                      <a:pt x="122" y="572"/>
                    </a:lnTo>
                    <a:lnTo>
                      <a:pt x="121" y="588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6" name="Freeform 33"/>
              <p:cNvSpPr>
                <a:spLocks/>
              </p:cNvSpPr>
              <p:nvPr/>
            </p:nvSpPr>
            <p:spPr bwMode="auto">
              <a:xfrm>
                <a:off x="2100" y="3218"/>
                <a:ext cx="634" cy="382"/>
              </a:xfrm>
              <a:custGeom>
                <a:avLst/>
                <a:gdLst>
                  <a:gd name="T0" fmla="*/ 0 w 1903"/>
                  <a:gd name="T1" fmla="*/ 0 h 1147"/>
                  <a:gd name="T2" fmla="*/ 0 w 1903"/>
                  <a:gd name="T3" fmla="*/ 0 h 1147"/>
                  <a:gd name="T4" fmla="*/ 0 w 1903"/>
                  <a:gd name="T5" fmla="*/ 0 h 1147"/>
                  <a:gd name="T6" fmla="*/ 0 w 1903"/>
                  <a:gd name="T7" fmla="*/ 0 h 1147"/>
                  <a:gd name="T8" fmla="*/ 0 w 1903"/>
                  <a:gd name="T9" fmla="*/ 0 h 1147"/>
                  <a:gd name="T10" fmla="*/ 0 w 1903"/>
                  <a:gd name="T11" fmla="*/ 0 h 1147"/>
                  <a:gd name="T12" fmla="*/ 0 w 1903"/>
                  <a:gd name="T13" fmla="*/ 0 h 1147"/>
                  <a:gd name="T14" fmla="*/ 0 w 1903"/>
                  <a:gd name="T15" fmla="*/ 0 h 1147"/>
                  <a:gd name="T16" fmla="*/ 0 w 1903"/>
                  <a:gd name="T17" fmla="*/ 0 h 1147"/>
                  <a:gd name="T18" fmla="*/ 0 w 1903"/>
                  <a:gd name="T19" fmla="*/ 0 h 1147"/>
                  <a:gd name="T20" fmla="*/ 0 w 1903"/>
                  <a:gd name="T21" fmla="*/ 0 h 1147"/>
                  <a:gd name="T22" fmla="*/ 0 w 1903"/>
                  <a:gd name="T23" fmla="*/ 0 h 1147"/>
                  <a:gd name="T24" fmla="*/ 0 w 1903"/>
                  <a:gd name="T25" fmla="*/ 0 h 1147"/>
                  <a:gd name="T26" fmla="*/ 0 w 1903"/>
                  <a:gd name="T27" fmla="*/ 0 h 1147"/>
                  <a:gd name="T28" fmla="*/ 0 w 1903"/>
                  <a:gd name="T29" fmla="*/ 0 h 1147"/>
                  <a:gd name="T30" fmla="*/ 0 w 1903"/>
                  <a:gd name="T31" fmla="*/ 0 h 1147"/>
                  <a:gd name="T32" fmla="*/ 0 w 1903"/>
                  <a:gd name="T33" fmla="*/ 0 h 1147"/>
                  <a:gd name="T34" fmla="*/ 0 w 1903"/>
                  <a:gd name="T35" fmla="*/ 0 h 1147"/>
                  <a:gd name="T36" fmla="*/ 0 w 1903"/>
                  <a:gd name="T37" fmla="*/ 0 h 1147"/>
                  <a:gd name="T38" fmla="*/ 0 w 1903"/>
                  <a:gd name="T39" fmla="*/ 0 h 1147"/>
                  <a:gd name="T40" fmla="*/ 0 w 1903"/>
                  <a:gd name="T41" fmla="*/ 0 h 1147"/>
                  <a:gd name="T42" fmla="*/ 0 w 1903"/>
                  <a:gd name="T43" fmla="*/ 0 h 1147"/>
                  <a:gd name="T44" fmla="*/ 0 w 1903"/>
                  <a:gd name="T45" fmla="*/ 0 h 1147"/>
                  <a:gd name="T46" fmla="*/ 0 w 1903"/>
                  <a:gd name="T47" fmla="*/ 0 h 1147"/>
                  <a:gd name="T48" fmla="*/ 0 w 1903"/>
                  <a:gd name="T49" fmla="*/ 0 h 1147"/>
                  <a:gd name="T50" fmla="*/ 0 w 1903"/>
                  <a:gd name="T51" fmla="*/ 0 h 1147"/>
                  <a:gd name="T52" fmla="*/ 0 w 1903"/>
                  <a:gd name="T53" fmla="*/ 0 h 1147"/>
                  <a:gd name="T54" fmla="*/ 0 w 1903"/>
                  <a:gd name="T55" fmla="*/ 0 h 1147"/>
                  <a:gd name="T56" fmla="*/ 0 w 1903"/>
                  <a:gd name="T57" fmla="*/ 0 h 1147"/>
                  <a:gd name="T58" fmla="*/ 0 w 1903"/>
                  <a:gd name="T59" fmla="*/ 0 h 1147"/>
                  <a:gd name="T60" fmla="*/ 0 w 1903"/>
                  <a:gd name="T61" fmla="*/ 0 h 1147"/>
                  <a:gd name="T62" fmla="*/ 0 w 1903"/>
                  <a:gd name="T63" fmla="*/ 0 h 1147"/>
                  <a:gd name="T64" fmla="*/ 0 w 1903"/>
                  <a:gd name="T65" fmla="*/ 0 h 1147"/>
                  <a:gd name="T66" fmla="*/ 0 w 1903"/>
                  <a:gd name="T67" fmla="*/ 0 h 1147"/>
                  <a:gd name="T68" fmla="*/ 0 w 1903"/>
                  <a:gd name="T69" fmla="*/ 0 h 1147"/>
                  <a:gd name="T70" fmla="*/ 0 w 1903"/>
                  <a:gd name="T71" fmla="*/ 0 h 1147"/>
                  <a:gd name="T72" fmla="*/ 0 w 1903"/>
                  <a:gd name="T73" fmla="*/ 0 h 1147"/>
                  <a:gd name="T74" fmla="*/ 0 w 1903"/>
                  <a:gd name="T75" fmla="*/ 0 h 1147"/>
                  <a:gd name="T76" fmla="*/ 0 w 1903"/>
                  <a:gd name="T77" fmla="*/ 0 h 1147"/>
                  <a:gd name="T78" fmla="*/ 0 w 1903"/>
                  <a:gd name="T79" fmla="*/ 0 h 1147"/>
                  <a:gd name="T80" fmla="*/ 0 w 1903"/>
                  <a:gd name="T81" fmla="*/ 0 h 1147"/>
                  <a:gd name="T82" fmla="*/ 0 w 1903"/>
                  <a:gd name="T83" fmla="*/ 0 h 1147"/>
                  <a:gd name="T84" fmla="*/ 0 w 1903"/>
                  <a:gd name="T85" fmla="*/ 0 h 1147"/>
                  <a:gd name="T86" fmla="*/ 0 w 1903"/>
                  <a:gd name="T87" fmla="*/ 0 h 1147"/>
                  <a:gd name="T88" fmla="*/ 0 w 1903"/>
                  <a:gd name="T89" fmla="*/ 0 h 1147"/>
                  <a:gd name="T90" fmla="*/ 0 w 1903"/>
                  <a:gd name="T91" fmla="*/ 0 h 1147"/>
                  <a:gd name="T92" fmla="*/ 0 w 1903"/>
                  <a:gd name="T93" fmla="*/ 0 h 1147"/>
                  <a:gd name="T94" fmla="*/ 0 w 1903"/>
                  <a:gd name="T95" fmla="*/ 0 h 1147"/>
                  <a:gd name="T96" fmla="*/ 0 w 1903"/>
                  <a:gd name="T97" fmla="*/ 0 h 1147"/>
                  <a:gd name="T98" fmla="*/ 0 w 1903"/>
                  <a:gd name="T99" fmla="*/ 0 h 1147"/>
                  <a:gd name="T100" fmla="*/ 0 w 1903"/>
                  <a:gd name="T101" fmla="*/ 0 h 1147"/>
                  <a:gd name="T102" fmla="*/ 0 w 1903"/>
                  <a:gd name="T103" fmla="*/ 0 h 1147"/>
                  <a:gd name="T104" fmla="*/ 0 w 1903"/>
                  <a:gd name="T105" fmla="*/ 0 h 1147"/>
                  <a:gd name="T106" fmla="*/ 0 w 1903"/>
                  <a:gd name="T107" fmla="*/ 0 h 1147"/>
                  <a:gd name="T108" fmla="*/ 0 w 1903"/>
                  <a:gd name="T109" fmla="*/ 0 h 1147"/>
                  <a:gd name="T110" fmla="*/ 0 w 1903"/>
                  <a:gd name="T111" fmla="*/ 0 h 1147"/>
                  <a:gd name="T112" fmla="*/ 0 w 1903"/>
                  <a:gd name="T113" fmla="*/ 0 h 1147"/>
                  <a:gd name="T114" fmla="*/ 0 w 1903"/>
                  <a:gd name="T115" fmla="*/ 0 h 1147"/>
                  <a:gd name="T116" fmla="*/ 0 w 1903"/>
                  <a:gd name="T117" fmla="*/ 0 h 1147"/>
                  <a:gd name="T118" fmla="*/ 0 w 1903"/>
                  <a:gd name="T119" fmla="*/ 0 h 11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903" h="1147">
                    <a:moveTo>
                      <a:pt x="2" y="520"/>
                    </a:moveTo>
                    <a:lnTo>
                      <a:pt x="2" y="535"/>
                    </a:lnTo>
                    <a:lnTo>
                      <a:pt x="2" y="552"/>
                    </a:lnTo>
                    <a:lnTo>
                      <a:pt x="2" y="569"/>
                    </a:lnTo>
                    <a:lnTo>
                      <a:pt x="1" y="587"/>
                    </a:lnTo>
                    <a:lnTo>
                      <a:pt x="1" y="605"/>
                    </a:lnTo>
                    <a:lnTo>
                      <a:pt x="1" y="622"/>
                    </a:lnTo>
                    <a:lnTo>
                      <a:pt x="0" y="638"/>
                    </a:lnTo>
                    <a:lnTo>
                      <a:pt x="0" y="651"/>
                    </a:lnTo>
                    <a:lnTo>
                      <a:pt x="0" y="663"/>
                    </a:lnTo>
                    <a:lnTo>
                      <a:pt x="0" y="673"/>
                    </a:lnTo>
                    <a:lnTo>
                      <a:pt x="2" y="694"/>
                    </a:lnTo>
                    <a:lnTo>
                      <a:pt x="5" y="713"/>
                    </a:lnTo>
                    <a:lnTo>
                      <a:pt x="7" y="730"/>
                    </a:lnTo>
                    <a:lnTo>
                      <a:pt x="10" y="743"/>
                    </a:lnTo>
                    <a:lnTo>
                      <a:pt x="14" y="757"/>
                    </a:lnTo>
                    <a:lnTo>
                      <a:pt x="16" y="770"/>
                    </a:lnTo>
                    <a:lnTo>
                      <a:pt x="17" y="782"/>
                    </a:lnTo>
                    <a:lnTo>
                      <a:pt x="19" y="795"/>
                    </a:lnTo>
                    <a:lnTo>
                      <a:pt x="19" y="809"/>
                    </a:lnTo>
                    <a:lnTo>
                      <a:pt x="17" y="824"/>
                    </a:lnTo>
                    <a:lnTo>
                      <a:pt x="16" y="834"/>
                    </a:lnTo>
                    <a:lnTo>
                      <a:pt x="16" y="843"/>
                    </a:lnTo>
                    <a:lnTo>
                      <a:pt x="16" y="851"/>
                    </a:lnTo>
                    <a:lnTo>
                      <a:pt x="17" y="859"/>
                    </a:lnTo>
                    <a:lnTo>
                      <a:pt x="19" y="867"/>
                    </a:lnTo>
                    <a:lnTo>
                      <a:pt x="21" y="874"/>
                    </a:lnTo>
                    <a:lnTo>
                      <a:pt x="24" y="882"/>
                    </a:lnTo>
                    <a:lnTo>
                      <a:pt x="26" y="890"/>
                    </a:lnTo>
                    <a:lnTo>
                      <a:pt x="30" y="899"/>
                    </a:lnTo>
                    <a:lnTo>
                      <a:pt x="33" y="908"/>
                    </a:lnTo>
                    <a:lnTo>
                      <a:pt x="34" y="921"/>
                    </a:lnTo>
                    <a:lnTo>
                      <a:pt x="30" y="926"/>
                    </a:lnTo>
                    <a:lnTo>
                      <a:pt x="29" y="931"/>
                    </a:lnTo>
                    <a:lnTo>
                      <a:pt x="30" y="937"/>
                    </a:lnTo>
                    <a:lnTo>
                      <a:pt x="30" y="943"/>
                    </a:lnTo>
                    <a:lnTo>
                      <a:pt x="33" y="949"/>
                    </a:lnTo>
                    <a:lnTo>
                      <a:pt x="34" y="955"/>
                    </a:lnTo>
                    <a:lnTo>
                      <a:pt x="37" y="962"/>
                    </a:lnTo>
                    <a:lnTo>
                      <a:pt x="38" y="969"/>
                    </a:lnTo>
                    <a:lnTo>
                      <a:pt x="39" y="975"/>
                    </a:lnTo>
                    <a:lnTo>
                      <a:pt x="38" y="982"/>
                    </a:lnTo>
                    <a:lnTo>
                      <a:pt x="38" y="984"/>
                    </a:lnTo>
                    <a:lnTo>
                      <a:pt x="39" y="987"/>
                    </a:lnTo>
                    <a:lnTo>
                      <a:pt x="39" y="992"/>
                    </a:lnTo>
                    <a:lnTo>
                      <a:pt x="40" y="998"/>
                    </a:lnTo>
                    <a:lnTo>
                      <a:pt x="42" y="1007"/>
                    </a:lnTo>
                    <a:lnTo>
                      <a:pt x="44" y="1017"/>
                    </a:lnTo>
                    <a:lnTo>
                      <a:pt x="47" y="1028"/>
                    </a:lnTo>
                    <a:lnTo>
                      <a:pt x="52" y="1039"/>
                    </a:lnTo>
                    <a:lnTo>
                      <a:pt x="57" y="1052"/>
                    </a:lnTo>
                    <a:lnTo>
                      <a:pt x="65" y="1066"/>
                    </a:lnTo>
                    <a:lnTo>
                      <a:pt x="70" y="1074"/>
                    </a:lnTo>
                    <a:lnTo>
                      <a:pt x="76" y="1083"/>
                    </a:lnTo>
                    <a:lnTo>
                      <a:pt x="83" y="1093"/>
                    </a:lnTo>
                    <a:lnTo>
                      <a:pt x="89" y="1101"/>
                    </a:lnTo>
                    <a:lnTo>
                      <a:pt x="96" y="1109"/>
                    </a:lnTo>
                    <a:lnTo>
                      <a:pt x="102" y="1116"/>
                    </a:lnTo>
                    <a:lnTo>
                      <a:pt x="107" y="1122"/>
                    </a:lnTo>
                    <a:lnTo>
                      <a:pt x="112" y="1126"/>
                    </a:lnTo>
                    <a:lnTo>
                      <a:pt x="115" y="1130"/>
                    </a:lnTo>
                    <a:lnTo>
                      <a:pt x="116" y="1130"/>
                    </a:lnTo>
                    <a:lnTo>
                      <a:pt x="121" y="1133"/>
                    </a:lnTo>
                    <a:lnTo>
                      <a:pt x="128" y="1137"/>
                    </a:lnTo>
                    <a:lnTo>
                      <a:pt x="134" y="1139"/>
                    </a:lnTo>
                    <a:lnTo>
                      <a:pt x="140" y="1143"/>
                    </a:lnTo>
                    <a:lnTo>
                      <a:pt x="148" y="1144"/>
                    </a:lnTo>
                    <a:lnTo>
                      <a:pt x="156" y="1147"/>
                    </a:lnTo>
                    <a:lnTo>
                      <a:pt x="163" y="1147"/>
                    </a:lnTo>
                    <a:lnTo>
                      <a:pt x="171" y="1147"/>
                    </a:lnTo>
                    <a:lnTo>
                      <a:pt x="179" y="1147"/>
                    </a:lnTo>
                    <a:lnTo>
                      <a:pt x="185" y="1144"/>
                    </a:lnTo>
                    <a:lnTo>
                      <a:pt x="190" y="1143"/>
                    </a:lnTo>
                    <a:lnTo>
                      <a:pt x="194" y="1141"/>
                    </a:lnTo>
                    <a:lnTo>
                      <a:pt x="198" y="1138"/>
                    </a:lnTo>
                    <a:lnTo>
                      <a:pt x="202" y="1136"/>
                    </a:lnTo>
                    <a:lnTo>
                      <a:pt x="206" y="1133"/>
                    </a:lnTo>
                    <a:lnTo>
                      <a:pt x="209" y="1131"/>
                    </a:lnTo>
                    <a:lnTo>
                      <a:pt x="213" y="1127"/>
                    </a:lnTo>
                    <a:lnTo>
                      <a:pt x="217" y="1125"/>
                    </a:lnTo>
                    <a:lnTo>
                      <a:pt x="221" y="1121"/>
                    </a:lnTo>
                    <a:lnTo>
                      <a:pt x="224" y="1119"/>
                    </a:lnTo>
                    <a:lnTo>
                      <a:pt x="236" y="1103"/>
                    </a:lnTo>
                    <a:lnTo>
                      <a:pt x="244" y="1087"/>
                    </a:lnTo>
                    <a:lnTo>
                      <a:pt x="250" y="1070"/>
                    </a:lnTo>
                    <a:lnTo>
                      <a:pt x="253" y="1052"/>
                    </a:lnTo>
                    <a:lnTo>
                      <a:pt x="256" y="1034"/>
                    </a:lnTo>
                    <a:lnTo>
                      <a:pt x="257" y="1017"/>
                    </a:lnTo>
                    <a:lnTo>
                      <a:pt x="261" y="998"/>
                    </a:lnTo>
                    <a:lnTo>
                      <a:pt x="265" y="979"/>
                    </a:lnTo>
                    <a:lnTo>
                      <a:pt x="272" y="960"/>
                    </a:lnTo>
                    <a:lnTo>
                      <a:pt x="284" y="942"/>
                    </a:lnTo>
                    <a:lnTo>
                      <a:pt x="316" y="908"/>
                    </a:lnTo>
                    <a:lnTo>
                      <a:pt x="320" y="928"/>
                    </a:lnTo>
                    <a:lnTo>
                      <a:pt x="331" y="947"/>
                    </a:lnTo>
                    <a:lnTo>
                      <a:pt x="346" y="963"/>
                    </a:lnTo>
                    <a:lnTo>
                      <a:pt x="366" y="978"/>
                    </a:lnTo>
                    <a:lnTo>
                      <a:pt x="389" y="990"/>
                    </a:lnTo>
                    <a:lnTo>
                      <a:pt x="412" y="1002"/>
                    </a:lnTo>
                    <a:lnTo>
                      <a:pt x="435" y="1012"/>
                    </a:lnTo>
                    <a:lnTo>
                      <a:pt x="457" y="1022"/>
                    </a:lnTo>
                    <a:lnTo>
                      <a:pt x="477" y="1030"/>
                    </a:lnTo>
                    <a:lnTo>
                      <a:pt x="494" y="1040"/>
                    </a:lnTo>
                    <a:lnTo>
                      <a:pt x="510" y="1050"/>
                    </a:lnTo>
                    <a:lnTo>
                      <a:pt x="528" y="1059"/>
                    </a:lnTo>
                    <a:lnTo>
                      <a:pt x="548" y="1063"/>
                    </a:lnTo>
                    <a:lnTo>
                      <a:pt x="567" y="1067"/>
                    </a:lnTo>
                    <a:lnTo>
                      <a:pt x="587" y="1070"/>
                    </a:lnTo>
                    <a:lnTo>
                      <a:pt x="608" y="1070"/>
                    </a:lnTo>
                    <a:lnTo>
                      <a:pt x="629" y="1068"/>
                    </a:lnTo>
                    <a:lnTo>
                      <a:pt x="651" y="1065"/>
                    </a:lnTo>
                    <a:lnTo>
                      <a:pt x="674" y="1060"/>
                    </a:lnTo>
                    <a:lnTo>
                      <a:pt x="697" y="1054"/>
                    </a:lnTo>
                    <a:lnTo>
                      <a:pt x="709" y="1050"/>
                    </a:lnTo>
                    <a:lnTo>
                      <a:pt x="719" y="1045"/>
                    </a:lnTo>
                    <a:lnTo>
                      <a:pt x="731" y="1040"/>
                    </a:lnTo>
                    <a:lnTo>
                      <a:pt x="741" y="1034"/>
                    </a:lnTo>
                    <a:lnTo>
                      <a:pt x="751" y="1027"/>
                    </a:lnTo>
                    <a:lnTo>
                      <a:pt x="761" y="1019"/>
                    </a:lnTo>
                    <a:lnTo>
                      <a:pt x="770" y="1012"/>
                    </a:lnTo>
                    <a:lnTo>
                      <a:pt x="778" y="1003"/>
                    </a:lnTo>
                    <a:lnTo>
                      <a:pt x="786" y="995"/>
                    </a:lnTo>
                    <a:lnTo>
                      <a:pt x="791" y="986"/>
                    </a:lnTo>
                    <a:lnTo>
                      <a:pt x="793" y="980"/>
                    </a:lnTo>
                    <a:lnTo>
                      <a:pt x="793" y="973"/>
                    </a:lnTo>
                    <a:lnTo>
                      <a:pt x="793" y="964"/>
                    </a:lnTo>
                    <a:lnTo>
                      <a:pt x="792" y="954"/>
                    </a:lnTo>
                    <a:lnTo>
                      <a:pt x="791" y="944"/>
                    </a:lnTo>
                    <a:lnTo>
                      <a:pt x="789" y="933"/>
                    </a:lnTo>
                    <a:lnTo>
                      <a:pt x="788" y="924"/>
                    </a:lnTo>
                    <a:lnTo>
                      <a:pt x="787" y="914"/>
                    </a:lnTo>
                    <a:lnTo>
                      <a:pt x="787" y="905"/>
                    </a:lnTo>
                    <a:lnTo>
                      <a:pt x="787" y="899"/>
                    </a:lnTo>
                    <a:lnTo>
                      <a:pt x="788" y="893"/>
                    </a:lnTo>
                    <a:lnTo>
                      <a:pt x="788" y="888"/>
                    </a:lnTo>
                    <a:lnTo>
                      <a:pt x="789" y="883"/>
                    </a:lnTo>
                    <a:lnTo>
                      <a:pt x="791" y="881"/>
                    </a:lnTo>
                    <a:lnTo>
                      <a:pt x="791" y="877"/>
                    </a:lnTo>
                    <a:lnTo>
                      <a:pt x="793" y="874"/>
                    </a:lnTo>
                    <a:lnTo>
                      <a:pt x="795" y="871"/>
                    </a:lnTo>
                    <a:lnTo>
                      <a:pt x="797" y="866"/>
                    </a:lnTo>
                    <a:lnTo>
                      <a:pt x="801" y="861"/>
                    </a:lnTo>
                    <a:lnTo>
                      <a:pt x="806" y="854"/>
                    </a:lnTo>
                    <a:lnTo>
                      <a:pt x="813" y="845"/>
                    </a:lnTo>
                    <a:lnTo>
                      <a:pt x="823" y="835"/>
                    </a:lnTo>
                    <a:lnTo>
                      <a:pt x="834" y="828"/>
                    </a:lnTo>
                    <a:lnTo>
                      <a:pt x="847" y="821"/>
                    </a:lnTo>
                    <a:lnTo>
                      <a:pt x="860" y="813"/>
                    </a:lnTo>
                    <a:lnTo>
                      <a:pt x="873" y="807"/>
                    </a:lnTo>
                    <a:lnTo>
                      <a:pt x="884" y="801"/>
                    </a:lnTo>
                    <a:lnTo>
                      <a:pt x="896" y="797"/>
                    </a:lnTo>
                    <a:lnTo>
                      <a:pt x="905" y="794"/>
                    </a:lnTo>
                    <a:lnTo>
                      <a:pt x="912" y="790"/>
                    </a:lnTo>
                    <a:lnTo>
                      <a:pt x="919" y="787"/>
                    </a:lnTo>
                    <a:lnTo>
                      <a:pt x="925" y="785"/>
                    </a:lnTo>
                    <a:lnTo>
                      <a:pt x="930" y="782"/>
                    </a:lnTo>
                    <a:lnTo>
                      <a:pt x="937" y="781"/>
                    </a:lnTo>
                    <a:lnTo>
                      <a:pt x="943" y="779"/>
                    </a:lnTo>
                    <a:lnTo>
                      <a:pt x="948" y="776"/>
                    </a:lnTo>
                    <a:lnTo>
                      <a:pt x="955" y="774"/>
                    </a:lnTo>
                    <a:lnTo>
                      <a:pt x="961" y="770"/>
                    </a:lnTo>
                    <a:lnTo>
                      <a:pt x="967" y="768"/>
                    </a:lnTo>
                    <a:lnTo>
                      <a:pt x="974" y="764"/>
                    </a:lnTo>
                    <a:lnTo>
                      <a:pt x="991" y="757"/>
                    </a:lnTo>
                    <a:lnTo>
                      <a:pt x="1007" y="749"/>
                    </a:lnTo>
                    <a:lnTo>
                      <a:pt x="1024" y="743"/>
                    </a:lnTo>
                    <a:lnTo>
                      <a:pt x="1040" y="737"/>
                    </a:lnTo>
                    <a:lnTo>
                      <a:pt x="1058" y="731"/>
                    </a:lnTo>
                    <a:lnTo>
                      <a:pt x="1076" y="726"/>
                    </a:lnTo>
                    <a:lnTo>
                      <a:pt x="1093" y="721"/>
                    </a:lnTo>
                    <a:lnTo>
                      <a:pt x="1111" y="716"/>
                    </a:lnTo>
                    <a:lnTo>
                      <a:pt x="1129" y="711"/>
                    </a:lnTo>
                    <a:lnTo>
                      <a:pt x="1147" y="708"/>
                    </a:lnTo>
                    <a:lnTo>
                      <a:pt x="1170" y="703"/>
                    </a:lnTo>
                    <a:lnTo>
                      <a:pt x="1193" y="698"/>
                    </a:lnTo>
                    <a:lnTo>
                      <a:pt x="1216" y="694"/>
                    </a:lnTo>
                    <a:lnTo>
                      <a:pt x="1239" y="690"/>
                    </a:lnTo>
                    <a:lnTo>
                      <a:pt x="1263" y="687"/>
                    </a:lnTo>
                    <a:lnTo>
                      <a:pt x="1286" y="683"/>
                    </a:lnTo>
                    <a:lnTo>
                      <a:pt x="1309" y="679"/>
                    </a:lnTo>
                    <a:lnTo>
                      <a:pt x="1332" y="676"/>
                    </a:lnTo>
                    <a:lnTo>
                      <a:pt x="1354" y="671"/>
                    </a:lnTo>
                    <a:lnTo>
                      <a:pt x="1377" y="666"/>
                    </a:lnTo>
                    <a:lnTo>
                      <a:pt x="1389" y="662"/>
                    </a:lnTo>
                    <a:lnTo>
                      <a:pt x="1399" y="660"/>
                    </a:lnTo>
                    <a:lnTo>
                      <a:pt x="1410" y="657"/>
                    </a:lnTo>
                    <a:lnTo>
                      <a:pt x="1422" y="655"/>
                    </a:lnTo>
                    <a:lnTo>
                      <a:pt x="1434" y="652"/>
                    </a:lnTo>
                    <a:lnTo>
                      <a:pt x="1445" y="650"/>
                    </a:lnTo>
                    <a:lnTo>
                      <a:pt x="1457" y="648"/>
                    </a:lnTo>
                    <a:lnTo>
                      <a:pt x="1468" y="645"/>
                    </a:lnTo>
                    <a:lnTo>
                      <a:pt x="1480" y="643"/>
                    </a:lnTo>
                    <a:lnTo>
                      <a:pt x="1490" y="639"/>
                    </a:lnTo>
                    <a:lnTo>
                      <a:pt x="1500" y="636"/>
                    </a:lnTo>
                    <a:lnTo>
                      <a:pt x="1510" y="633"/>
                    </a:lnTo>
                    <a:lnTo>
                      <a:pt x="1521" y="630"/>
                    </a:lnTo>
                    <a:lnTo>
                      <a:pt x="1532" y="627"/>
                    </a:lnTo>
                    <a:lnTo>
                      <a:pt x="1542" y="624"/>
                    </a:lnTo>
                    <a:lnTo>
                      <a:pt x="1553" y="621"/>
                    </a:lnTo>
                    <a:lnTo>
                      <a:pt x="1563" y="618"/>
                    </a:lnTo>
                    <a:lnTo>
                      <a:pt x="1573" y="614"/>
                    </a:lnTo>
                    <a:lnTo>
                      <a:pt x="1582" y="612"/>
                    </a:lnTo>
                    <a:lnTo>
                      <a:pt x="1591" y="608"/>
                    </a:lnTo>
                    <a:lnTo>
                      <a:pt x="1615" y="600"/>
                    </a:lnTo>
                    <a:lnTo>
                      <a:pt x="1640" y="591"/>
                    </a:lnTo>
                    <a:lnTo>
                      <a:pt x="1664" y="584"/>
                    </a:lnTo>
                    <a:lnTo>
                      <a:pt x="1687" y="578"/>
                    </a:lnTo>
                    <a:lnTo>
                      <a:pt x="1711" y="570"/>
                    </a:lnTo>
                    <a:lnTo>
                      <a:pt x="1734" y="564"/>
                    </a:lnTo>
                    <a:lnTo>
                      <a:pt x="1757" y="557"/>
                    </a:lnTo>
                    <a:lnTo>
                      <a:pt x="1780" y="548"/>
                    </a:lnTo>
                    <a:lnTo>
                      <a:pt x="1804" y="538"/>
                    </a:lnTo>
                    <a:lnTo>
                      <a:pt x="1828" y="527"/>
                    </a:lnTo>
                    <a:lnTo>
                      <a:pt x="1850" y="517"/>
                    </a:lnTo>
                    <a:lnTo>
                      <a:pt x="1852" y="515"/>
                    </a:lnTo>
                    <a:lnTo>
                      <a:pt x="1856" y="514"/>
                    </a:lnTo>
                    <a:lnTo>
                      <a:pt x="1857" y="513"/>
                    </a:lnTo>
                    <a:lnTo>
                      <a:pt x="1860" y="511"/>
                    </a:lnTo>
                    <a:lnTo>
                      <a:pt x="1862" y="509"/>
                    </a:lnTo>
                    <a:lnTo>
                      <a:pt x="1864" y="506"/>
                    </a:lnTo>
                    <a:lnTo>
                      <a:pt x="1868" y="502"/>
                    </a:lnTo>
                    <a:lnTo>
                      <a:pt x="1871" y="495"/>
                    </a:lnTo>
                    <a:lnTo>
                      <a:pt x="1878" y="487"/>
                    </a:lnTo>
                    <a:lnTo>
                      <a:pt x="1884" y="475"/>
                    </a:lnTo>
                    <a:lnTo>
                      <a:pt x="1892" y="462"/>
                    </a:lnTo>
                    <a:lnTo>
                      <a:pt x="1897" y="449"/>
                    </a:lnTo>
                    <a:lnTo>
                      <a:pt x="1901" y="434"/>
                    </a:lnTo>
                    <a:lnTo>
                      <a:pt x="1903" y="419"/>
                    </a:lnTo>
                    <a:lnTo>
                      <a:pt x="1903" y="403"/>
                    </a:lnTo>
                    <a:lnTo>
                      <a:pt x="1903" y="389"/>
                    </a:lnTo>
                    <a:lnTo>
                      <a:pt x="1901" y="374"/>
                    </a:lnTo>
                    <a:lnTo>
                      <a:pt x="1897" y="359"/>
                    </a:lnTo>
                    <a:lnTo>
                      <a:pt x="1891" y="346"/>
                    </a:lnTo>
                    <a:lnTo>
                      <a:pt x="1884" y="333"/>
                    </a:lnTo>
                    <a:lnTo>
                      <a:pt x="1879" y="327"/>
                    </a:lnTo>
                    <a:lnTo>
                      <a:pt x="1874" y="320"/>
                    </a:lnTo>
                    <a:lnTo>
                      <a:pt x="1866" y="313"/>
                    </a:lnTo>
                    <a:lnTo>
                      <a:pt x="1859" y="304"/>
                    </a:lnTo>
                    <a:lnTo>
                      <a:pt x="1850" y="297"/>
                    </a:lnTo>
                    <a:lnTo>
                      <a:pt x="1841" y="288"/>
                    </a:lnTo>
                    <a:lnTo>
                      <a:pt x="1833" y="281"/>
                    </a:lnTo>
                    <a:lnTo>
                      <a:pt x="1824" y="273"/>
                    </a:lnTo>
                    <a:lnTo>
                      <a:pt x="1818" y="268"/>
                    </a:lnTo>
                    <a:lnTo>
                      <a:pt x="1811" y="264"/>
                    </a:lnTo>
                    <a:lnTo>
                      <a:pt x="1780" y="243"/>
                    </a:lnTo>
                    <a:lnTo>
                      <a:pt x="1756" y="225"/>
                    </a:lnTo>
                    <a:lnTo>
                      <a:pt x="1736" y="213"/>
                    </a:lnTo>
                    <a:lnTo>
                      <a:pt x="1716" y="202"/>
                    </a:lnTo>
                    <a:lnTo>
                      <a:pt x="1700" y="194"/>
                    </a:lnTo>
                    <a:lnTo>
                      <a:pt x="1682" y="186"/>
                    </a:lnTo>
                    <a:lnTo>
                      <a:pt x="1663" y="178"/>
                    </a:lnTo>
                    <a:lnTo>
                      <a:pt x="1641" y="168"/>
                    </a:lnTo>
                    <a:lnTo>
                      <a:pt x="1614" y="157"/>
                    </a:lnTo>
                    <a:lnTo>
                      <a:pt x="1581" y="142"/>
                    </a:lnTo>
                    <a:lnTo>
                      <a:pt x="1551" y="131"/>
                    </a:lnTo>
                    <a:lnTo>
                      <a:pt x="1517" y="120"/>
                    </a:lnTo>
                    <a:lnTo>
                      <a:pt x="1478" y="110"/>
                    </a:lnTo>
                    <a:lnTo>
                      <a:pt x="1436" y="100"/>
                    </a:lnTo>
                    <a:lnTo>
                      <a:pt x="1394" y="92"/>
                    </a:lnTo>
                    <a:lnTo>
                      <a:pt x="1350" y="84"/>
                    </a:lnTo>
                    <a:lnTo>
                      <a:pt x="1309" y="77"/>
                    </a:lnTo>
                    <a:lnTo>
                      <a:pt x="1270" y="70"/>
                    </a:lnTo>
                    <a:lnTo>
                      <a:pt x="1232" y="64"/>
                    </a:lnTo>
                    <a:lnTo>
                      <a:pt x="1202" y="57"/>
                    </a:lnTo>
                    <a:lnTo>
                      <a:pt x="1190" y="55"/>
                    </a:lnTo>
                    <a:lnTo>
                      <a:pt x="1177" y="54"/>
                    </a:lnTo>
                    <a:lnTo>
                      <a:pt x="1162" y="54"/>
                    </a:lnTo>
                    <a:lnTo>
                      <a:pt x="1147" y="53"/>
                    </a:lnTo>
                    <a:lnTo>
                      <a:pt x="1131" y="53"/>
                    </a:lnTo>
                    <a:lnTo>
                      <a:pt x="1116" y="51"/>
                    </a:lnTo>
                    <a:lnTo>
                      <a:pt x="1101" y="50"/>
                    </a:lnTo>
                    <a:lnTo>
                      <a:pt x="1087" y="48"/>
                    </a:lnTo>
                    <a:lnTo>
                      <a:pt x="1074" y="44"/>
                    </a:lnTo>
                    <a:lnTo>
                      <a:pt x="1062" y="40"/>
                    </a:lnTo>
                    <a:lnTo>
                      <a:pt x="1055" y="38"/>
                    </a:lnTo>
                    <a:lnTo>
                      <a:pt x="1044" y="35"/>
                    </a:lnTo>
                    <a:lnTo>
                      <a:pt x="1031" y="34"/>
                    </a:lnTo>
                    <a:lnTo>
                      <a:pt x="1017" y="33"/>
                    </a:lnTo>
                    <a:lnTo>
                      <a:pt x="1003" y="32"/>
                    </a:lnTo>
                    <a:lnTo>
                      <a:pt x="988" y="30"/>
                    </a:lnTo>
                    <a:lnTo>
                      <a:pt x="975" y="29"/>
                    </a:lnTo>
                    <a:lnTo>
                      <a:pt x="962" y="28"/>
                    </a:lnTo>
                    <a:lnTo>
                      <a:pt x="953" y="27"/>
                    </a:lnTo>
                    <a:lnTo>
                      <a:pt x="948" y="26"/>
                    </a:lnTo>
                    <a:lnTo>
                      <a:pt x="933" y="19"/>
                    </a:lnTo>
                    <a:lnTo>
                      <a:pt x="916" y="14"/>
                    </a:lnTo>
                    <a:lnTo>
                      <a:pt x="900" y="10"/>
                    </a:lnTo>
                    <a:lnTo>
                      <a:pt x="883" y="6"/>
                    </a:lnTo>
                    <a:lnTo>
                      <a:pt x="865" y="2"/>
                    </a:lnTo>
                    <a:lnTo>
                      <a:pt x="848" y="1"/>
                    </a:lnTo>
                    <a:lnTo>
                      <a:pt x="830" y="0"/>
                    </a:lnTo>
                    <a:lnTo>
                      <a:pt x="814" y="1"/>
                    </a:lnTo>
                    <a:lnTo>
                      <a:pt x="797" y="3"/>
                    </a:lnTo>
                    <a:lnTo>
                      <a:pt x="781" y="7"/>
                    </a:lnTo>
                    <a:lnTo>
                      <a:pt x="769" y="11"/>
                    </a:lnTo>
                    <a:lnTo>
                      <a:pt x="754" y="13"/>
                    </a:lnTo>
                    <a:lnTo>
                      <a:pt x="736" y="18"/>
                    </a:lnTo>
                    <a:lnTo>
                      <a:pt x="714" y="23"/>
                    </a:lnTo>
                    <a:lnTo>
                      <a:pt x="692" y="28"/>
                    </a:lnTo>
                    <a:lnTo>
                      <a:pt x="670" y="33"/>
                    </a:lnTo>
                    <a:lnTo>
                      <a:pt x="650" y="38"/>
                    </a:lnTo>
                    <a:lnTo>
                      <a:pt x="631" y="43"/>
                    </a:lnTo>
                    <a:lnTo>
                      <a:pt x="617" y="48"/>
                    </a:lnTo>
                    <a:lnTo>
                      <a:pt x="606" y="51"/>
                    </a:lnTo>
                    <a:lnTo>
                      <a:pt x="574" y="67"/>
                    </a:lnTo>
                    <a:lnTo>
                      <a:pt x="546" y="81"/>
                    </a:lnTo>
                    <a:lnTo>
                      <a:pt x="522" y="93"/>
                    </a:lnTo>
                    <a:lnTo>
                      <a:pt x="499" y="104"/>
                    </a:lnTo>
                    <a:lnTo>
                      <a:pt x="477" y="115"/>
                    </a:lnTo>
                    <a:lnTo>
                      <a:pt x="455" y="125"/>
                    </a:lnTo>
                    <a:lnTo>
                      <a:pt x="434" y="136"/>
                    </a:lnTo>
                    <a:lnTo>
                      <a:pt x="408" y="146"/>
                    </a:lnTo>
                    <a:lnTo>
                      <a:pt x="380" y="158"/>
                    </a:lnTo>
                    <a:lnTo>
                      <a:pt x="349" y="172"/>
                    </a:lnTo>
                    <a:lnTo>
                      <a:pt x="334" y="180"/>
                    </a:lnTo>
                    <a:lnTo>
                      <a:pt x="323" y="191"/>
                    </a:lnTo>
                    <a:lnTo>
                      <a:pt x="317" y="203"/>
                    </a:lnTo>
                    <a:lnTo>
                      <a:pt x="313" y="218"/>
                    </a:lnTo>
                    <a:lnTo>
                      <a:pt x="313" y="234"/>
                    </a:lnTo>
                    <a:lnTo>
                      <a:pt x="314" y="251"/>
                    </a:lnTo>
                    <a:lnTo>
                      <a:pt x="318" y="268"/>
                    </a:lnTo>
                    <a:lnTo>
                      <a:pt x="323" y="284"/>
                    </a:lnTo>
                    <a:lnTo>
                      <a:pt x="330" y="302"/>
                    </a:lnTo>
                    <a:lnTo>
                      <a:pt x="338" y="316"/>
                    </a:lnTo>
                    <a:lnTo>
                      <a:pt x="348" y="337"/>
                    </a:lnTo>
                    <a:lnTo>
                      <a:pt x="354" y="351"/>
                    </a:lnTo>
                    <a:lnTo>
                      <a:pt x="358" y="359"/>
                    </a:lnTo>
                    <a:lnTo>
                      <a:pt x="358" y="364"/>
                    </a:lnTo>
                    <a:lnTo>
                      <a:pt x="358" y="368"/>
                    </a:lnTo>
                    <a:lnTo>
                      <a:pt x="357" y="371"/>
                    </a:lnTo>
                    <a:lnTo>
                      <a:pt x="355" y="379"/>
                    </a:lnTo>
                    <a:lnTo>
                      <a:pt x="355" y="390"/>
                    </a:lnTo>
                    <a:lnTo>
                      <a:pt x="358" y="407"/>
                    </a:lnTo>
                    <a:lnTo>
                      <a:pt x="362" y="432"/>
                    </a:lnTo>
                    <a:lnTo>
                      <a:pt x="350" y="435"/>
                    </a:lnTo>
                    <a:lnTo>
                      <a:pt x="339" y="439"/>
                    </a:lnTo>
                    <a:lnTo>
                      <a:pt x="330" y="443"/>
                    </a:lnTo>
                    <a:lnTo>
                      <a:pt x="321" y="448"/>
                    </a:lnTo>
                    <a:lnTo>
                      <a:pt x="313" y="454"/>
                    </a:lnTo>
                    <a:lnTo>
                      <a:pt x="304" y="460"/>
                    </a:lnTo>
                    <a:lnTo>
                      <a:pt x="297" y="466"/>
                    </a:lnTo>
                    <a:lnTo>
                      <a:pt x="288" y="475"/>
                    </a:lnTo>
                    <a:lnTo>
                      <a:pt x="277" y="483"/>
                    </a:lnTo>
                    <a:lnTo>
                      <a:pt x="265" y="493"/>
                    </a:lnTo>
                    <a:lnTo>
                      <a:pt x="258" y="499"/>
                    </a:lnTo>
                    <a:lnTo>
                      <a:pt x="252" y="506"/>
                    </a:lnTo>
                    <a:lnTo>
                      <a:pt x="244" y="515"/>
                    </a:lnTo>
                    <a:lnTo>
                      <a:pt x="238" y="524"/>
                    </a:lnTo>
                    <a:lnTo>
                      <a:pt x="231" y="533"/>
                    </a:lnTo>
                    <a:lnTo>
                      <a:pt x="226" y="542"/>
                    </a:lnTo>
                    <a:lnTo>
                      <a:pt x="221" y="552"/>
                    </a:lnTo>
                    <a:lnTo>
                      <a:pt x="217" y="562"/>
                    </a:lnTo>
                    <a:lnTo>
                      <a:pt x="215" y="571"/>
                    </a:lnTo>
                    <a:lnTo>
                      <a:pt x="213" y="580"/>
                    </a:lnTo>
                    <a:lnTo>
                      <a:pt x="212" y="591"/>
                    </a:lnTo>
                    <a:lnTo>
                      <a:pt x="211" y="602"/>
                    </a:lnTo>
                    <a:lnTo>
                      <a:pt x="209" y="613"/>
                    </a:lnTo>
                    <a:lnTo>
                      <a:pt x="208" y="623"/>
                    </a:lnTo>
                    <a:lnTo>
                      <a:pt x="207" y="633"/>
                    </a:lnTo>
                    <a:lnTo>
                      <a:pt x="207" y="643"/>
                    </a:lnTo>
                    <a:lnTo>
                      <a:pt x="206" y="652"/>
                    </a:lnTo>
                    <a:lnTo>
                      <a:pt x="206" y="662"/>
                    </a:lnTo>
                    <a:lnTo>
                      <a:pt x="206" y="672"/>
                    </a:lnTo>
                    <a:lnTo>
                      <a:pt x="207" y="682"/>
                    </a:lnTo>
                    <a:lnTo>
                      <a:pt x="211" y="697"/>
                    </a:lnTo>
                    <a:lnTo>
                      <a:pt x="208" y="700"/>
                    </a:lnTo>
                    <a:lnTo>
                      <a:pt x="204" y="704"/>
                    </a:lnTo>
                    <a:lnTo>
                      <a:pt x="201" y="708"/>
                    </a:lnTo>
                    <a:lnTo>
                      <a:pt x="197" y="711"/>
                    </a:lnTo>
                    <a:lnTo>
                      <a:pt x="192" y="715"/>
                    </a:lnTo>
                    <a:lnTo>
                      <a:pt x="188" y="720"/>
                    </a:lnTo>
                    <a:lnTo>
                      <a:pt x="185" y="726"/>
                    </a:lnTo>
                    <a:lnTo>
                      <a:pt x="181" y="736"/>
                    </a:lnTo>
                    <a:lnTo>
                      <a:pt x="180" y="747"/>
                    </a:lnTo>
                    <a:lnTo>
                      <a:pt x="179" y="760"/>
                    </a:lnTo>
                    <a:lnTo>
                      <a:pt x="156" y="708"/>
                    </a:lnTo>
                    <a:lnTo>
                      <a:pt x="151" y="693"/>
                    </a:lnTo>
                    <a:lnTo>
                      <a:pt x="147" y="678"/>
                    </a:lnTo>
                    <a:lnTo>
                      <a:pt x="142" y="663"/>
                    </a:lnTo>
                    <a:lnTo>
                      <a:pt x="138" y="649"/>
                    </a:lnTo>
                    <a:lnTo>
                      <a:pt x="133" y="635"/>
                    </a:lnTo>
                    <a:lnTo>
                      <a:pt x="129" y="621"/>
                    </a:lnTo>
                    <a:lnTo>
                      <a:pt x="126" y="606"/>
                    </a:lnTo>
                    <a:lnTo>
                      <a:pt x="124" y="591"/>
                    </a:lnTo>
                    <a:lnTo>
                      <a:pt x="121" y="575"/>
                    </a:lnTo>
                    <a:lnTo>
                      <a:pt x="120" y="559"/>
                    </a:lnTo>
                    <a:lnTo>
                      <a:pt x="2" y="520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7" name="Freeform 34"/>
              <p:cNvSpPr>
                <a:spLocks/>
              </p:cNvSpPr>
              <p:nvPr/>
            </p:nvSpPr>
            <p:spPr bwMode="auto">
              <a:xfrm>
                <a:off x="2100" y="3218"/>
                <a:ext cx="634" cy="382"/>
              </a:xfrm>
              <a:custGeom>
                <a:avLst/>
                <a:gdLst>
                  <a:gd name="T0" fmla="*/ 0 w 1903"/>
                  <a:gd name="T1" fmla="*/ 0 h 1147"/>
                  <a:gd name="T2" fmla="*/ 0 w 1903"/>
                  <a:gd name="T3" fmla="*/ 0 h 1147"/>
                  <a:gd name="T4" fmla="*/ 0 w 1903"/>
                  <a:gd name="T5" fmla="*/ 0 h 1147"/>
                  <a:gd name="T6" fmla="*/ 0 w 1903"/>
                  <a:gd name="T7" fmla="*/ 0 h 1147"/>
                  <a:gd name="T8" fmla="*/ 0 w 1903"/>
                  <a:gd name="T9" fmla="*/ 0 h 1147"/>
                  <a:gd name="T10" fmla="*/ 0 w 1903"/>
                  <a:gd name="T11" fmla="*/ 0 h 1147"/>
                  <a:gd name="T12" fmla="*/ 0 w 1903"/>
                  <a:gd name="T13" fmla="*/ 0 h 1147"/>
                  <a:gd name="T14" fmla="*/ 0 w 1903"/>
                  <a:gd name="T15" fmla="*/ 0 h 1147"/>
                  <a:gd name="T16" fmla="*/ 0 w 1903"/>
                  <a:gd name="T17" fmla="*/ 0 h 1147"/>
                  <a:gd name="T18" fmla="*/ 0 w 1903"/>
                  <a:gd name="T19" fmla="*/ 0 h 1147"/>
                  <a:gd name="T20" fmla="*/ 0 w 1903"/>
                  <a:gd name="T21" fmla="*/ 0 h 1147"/>
                  <a:gd name="T22" fmla="*/ 0 w 1903"/>
                  <a:gd name="T23" fmla="*/ 0 h 1147"/>
                  <a:gd name="T24" fmla="*/ 0 w 1903"/>
                  <a:gd name="T25" fmla="*/ 0 h 1147"/>
                  <a:gd name="T26" fmla="*/ 0 w 1903"/>
                  <a:gd name="T27" fmla="*/ 0 h 1147"/>
                  <a:gd name="T28" fmla="*/ 0 w 1903"/>
                  <a:gd name="T29" fmla="*/ 0 h 1147"/>
                  <a:gd name="T30" fmla="*/ 0 w 1903"/>
                  <a:gd name="T31" fmla="*/ 0 h 1147"/>
                  <a:gd name="T32" fmla="*/ 0 w 1903"/>
                  <a:gd name="T33" fmla="*/ 0 h 1147"/>
                  <a:gd name="T34" fmla="*/ 0 w 1903"/>
                  <a:gd name="T35" fmla="*/ 0 h 1147"/>
                  <a:gd name="T36" fmla="*/ 0 w 1903"/>
                  <a:gd name="T37" fmla="*/ 0 h 1147"/>
                  <a:gd name="T38" fmla="*/ 0 w 1903"/>
                  <a:gd name="T39" fmla="*/ 0 h 1147"/>
                  <a:gd name="T40" fmla="*/ 0 w 1903"/>
                  <a:gd name="T41" fmla="*/ 0 h 1147"/>
                  <a:gd name="T42" fmla="*/ 0 w 1903"/>
                  <a:gd name="T43" fmla="*/ 0 h 1147"/>
                  <a:gd name="T44" fmla="*/ 0 w 1903"/>
                  <a:gd name="T45" fmla="*/ 0 h 1147"/>
                  <a:gd name="T46" fmla="*/ 0 w 1903"/>
                  <a:gd name="T47" fmla="*/ 0 h 1147"/>
                  <a:gd name="T48" fmla="*/ 0 w 1903"/>
                  <a:gd name="T49" fmla="*/ 0 h 1147"/>
                  <a:gd name="T50" fmla="*/ 0 w 1903"/>
                  <a:gd name="T51" fmla="*/ 0 h 1147"/>
                  <a:gd name="T52" fmla="*/ 0 w 1903"/>
                  <a:gd name="T53" fmla="*/ 0 h 1147"/>
                  <a:gd name="T54" fmla="*/ 0 w 1903"/>
                  <a:gd name="T55" fmla="*/ 0 h 1147"/>
                  <a:gd name="T56" fmla="*/ 0 w 1903"/>
                  <a:gd name="T57" fmla="*/ 0 h 1147"/>
                  <a:gd name="T58" fmla="*/ 0 w 1903"/>
                  <a:gd name="T59" fmla="*/ 0 h 1147"/>
                  <a:gd name="T60" fmla="*/ 0 w 1903"/>
                  <a:gd name="T61" fmla="*/ 0 h 1147"/>
                  <a:gd name="T62" fmla="*/ 0 w 1903"/>
                  <a:gd name="T63" fmla="*/ 0 h 1147"/>
                  <a:gd name="T64" fmla="*/ 0 w 1903"/>
                  <a:gd name="T65" fmla="*/ 0 h 1147"/>
                  <a:gd name="T66" fmla="*/ 0 w 1903"/>
                  <a:gd name="T67" fmla="*/ 0 h 1147"/>
                  <a:gd name="T68" fmla="*/ 0 w 1903"/>
                  <a:gd name="T69" fmla="*/ 0 h 1147"/>
                  <a:gd name="T70" fmla="*/ 0 w 1903"/>
                  <a:gd name="T71" fmla="*/ 0 h 1147"/>
                  <a:gd name="T72" fmla="*/ 0 w 1903"/>
                  <a:gd name="T73" fmla="*/ 0 h 1147"/>
                  <a:gd name="T74" fmla="*/ 0 w 1903"/>
                  <a:gd name="T75" fmla="*/ 0 h 1147"/>
                  <a:gd name="T76" fmla="*/ 0 w 1903"/>
                  <a:gd name="T77" fmla="*/ 0 h 1147"/>
                  <a:gd name="T78" fmla="*/ 0 w 1903"/>
                  <a:gd name="T79" fmla="*/ 0 h 1147"/>
                  <a:gd name="T80" fmla="*/ 0 w 1903"/>
                  <a:gd name="T81" fmla="*/ 0 h 1147"/>
                  <a:gd name="T82" fmla="*/ 0 w 1903"/>
                  <a:gd name="T83" fmla="*/ 0 h 1147"/>
                  <a:gd name="T84" fmla="*/ 0 w 1903"/>
                  <a:gd name="T85" fmla="*/ 0 h 1147"/>
                  <a:gd name="T86" fmla="*/ 0 w 1903"/>
                  <a:gd name="T87" fmla="*/ 0 h 1147"/>
                  <a:gd name="T88" fmla="*/ 0 w 1903"/>
                  <a:gd name="T89" fmla="*/ 0 h 1147"/>
                  <a:gd name="T90" fmla="*/ 0 w 1903"/>
                  <a:gd name="T91" fmla="*/ 0 h 1147"/>
                  <a:gd name="T92" fmla="*/ 0 w 1903"/>
                  <a:gd name="T93" fmla="*/ 0 h 1147"/>
                  <a:gd name="T94" fmla="*/ 0 w 1903"/>
                  <a:gd name="T95" fmla="*/ 0 h 1147"/>
                  <a:gd name="T96" fmla="*/ 0 w 1903"/>
                  <a:gd name="T97" fmla="*/ 0 h 1147"/>
                  <a:gd name="T98" fmla="*/ 0 w 1903"/>
                  <a:gd name="T99" fmla="*/ 0 h 1147"/>
                  <a:gd name="T100" fmla="*/ 0 w 1903"/>
                  <a:gd name="T101" fmla="*/ 0 h 1147"/>
                  <a:gd name="T102" fmla="*/ 0 w 1903"/>
                  <a:gd name="T103" fmla="*/ 0 h 1147"/>
                  <a:gd name="T104" fmla="*/ 0 w 1903"/>
                  <a:gd name="T105" fmla="*/ 0 h 1147"/>
                  <a:gd name="T106" fmla="*/ 0 w 1903"/>
                  <a:gd name="T107" fmla="*/ 0 h 1147"/>
                  <a:gd name="T108" fmla="*/ 0 w 1903"/>
                  <a:gd name="T109" fmla="*/ 0 h 1147"/>
                  <a:gd name="T110" fmla="*/ 0 w 1903"/>
                  <a:gd name="T111" fmla="*/ 0 h 1147"/>
                  <a:gd name="T112" fmla="*/ 0 w 1903"/>
                  <a:gd name="T113" fmla="*/ 0 h 1147"/>
                  <a:gd name="T114" fmla="*/ 0 w 1903"/>
                  <a:gd name="T115" fmla="*/ 0 h 1147"/>
                  <a:gd name="T116" fmla="*/ 0 w 1903"/>
                  <a:gd name="T117" fmla="*/ 0 h 1147"/>
                  <a:gd name="T118" fmla="*/ 0 w 1903"/>
                  <a:gd name="T119" fmla="*/ 0 h 11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903" h="1147">
                    <a:moveTo>
                      <a:pt x="2" y="520"/>
                    </a:moveTo>
                    <a:lnTo>
                      <a:pt x="2" y="535"/>
                    </a:lnTo>
                    <a:lnTo>
                      <a:pt x="2" y="552"/>
                    </a:lnTo>
                    <a:lnTo>
                      <a:pt x="2" y="569"/>
                    </a:lnTo>
                    <a:lnTo>
                      <a:pt x="1" y="587"/>
                    </a:lnTo>
                    <a:lnTo>
                      <a:pt x="1" y="605"/>
                    </a:lnTo>
                    <a:lnTo>
                      <a:pt x="1" y="622"/>
                    </a:lnTo>
                    <a:lnTo>
                      <a:pt x="0" y="638"/>
                    </a:lnTo>
                    <a:lnTo>
                      <a:pt x="0" y="651"/>
                    </a:lnTo>
                    <a:lnTo>
                      <a:pt x="0" y="663"/>
                    </a:lnTo>
                    <a:lnTo>
                      <a:pt x="0" y="673"/>
                    </a:lnTo>
                    <a:lnTo>
                      <a:pt x="2" y="694"/>
                    </a:lnTo>
                    <a:lnTo>
                      <a:pt x="5" y="713"/>
                    </a:lnTo>
                    <a:lnTo>
                      <a:pt x="7" y="730"/>
                    </a:lnTo>
                    <a:lnTo>
                      <a:pt x="10" y="743"/>
                    </a:lnTo>
                    <a:lnTo>
                      <a:pt x="14" y="757"/>
                    </a:lnTo>
                    <a:lnTo>
                      <a:pt x="16" y="770"/>
                    </a:lnTo>
                    <a:lnTo>
                      <a:pt x="17" y="782"/>
                    </a:lnTo>
                    <a:lnTo>
                      <a:pt x="19" y="795"/>
                    </a:lnTo>
                    <a:lnTo>
                      <a:pt x="19" y="809"/>
                    </a:lnTo>
                    <a:lnTo>
                      <a:pt x="17" y="824"/>
                    </a:lnTo>
                    <a:lnTo>
                      <a:pt x="16" y="834"/>
                    </a:lnTo>
                    <a:lnTo>
                      <a:pt x="16" y="843"/>
                    </a:lnTo>
                    <a:lnTo>
                      <a:pt x="16" y="851"/>
                    </a:lnTo>
                    <a:lnTo>
                      <a:pt x="17" y="859"/>
                    </a:lnTo>
                    <a:lnTo>
                      <a:pt x="19" y="867"/>
                    </a:lnTo>
                    <a:lnTo>
                      <a:pt x="21" y="874"/>
                    </a:lnTo>
                    <a:lnTo>
                      <a:pt x="24" y="882"/>
                    </a:lnTo>
                    <a:lnTo>
                      <a:pt x="26" y="890"/>
                    </a:lnTo>
                    <a:lnTo>
                      <a:pt x="30" y="899"/>
                    </a:lnTo>
                    <a:lnTo>
                      <a:pt x="33" y="908"/>
                    </a:lnTo>
                    <a:lnTo>
                      <a:pt x="34" y="921"/>
                    </a:lnTo>
                    <a:lnTo>
                      <a:pt x="30" y="926"/>
                    </a:lnTo>
                    <a:lnTo>
                      <a:pt x="29" y="931"/>
                    </a:lnTo>
                    <a:lnTo>
                      <a:pt x="30" y="937"/>
                    </a:lnTo>
                    <a:lnTo>
                      <a:pt x="30" y="943"/>
                    </a:lnTo>
                    <a:lnTo>
                      <a:pt x="33" y="949"/>
                    </a:lnTo>
                    <a:lnTo>
                      <a:pt x="34" y="955"/>
                    </a:lnTo>
                    <a:lnTo>
                      <a:pt x="37" y="962"/>
                    </a:lnTo>
                    <a:lnTo>
                      <a:pt x="38" y="969"/>
                    </a:lnTo>
                    <a:lnTo>
                      <a:pt x="39" y="975"/>
                    </a:lnTo>
                    <a:lnTo>
                      <a:pt x="38" y="982"/>
                    </a:lnTo>
                    <a:lnTo>
                      <a:pt x="38" y="984"/>
                    </a:lnTo>
                    <a:lnTo>
                      <a:pt x="39" y="987"/>
                    </a:lnTo>
                    <a:lnTo>
                      <a:pt x="39" y="992"/>
                    </a:lnTo>
                    <a:lnTo>
                      <a:pt x="40" y="998"/>
                    </a:lnTo>
                    <a:lnTo>
                      <a:pt x="42" y="1007"/>
                    </a:lnTo>
                    <a:lnTo>
                      <a:pt x="44" y="1017"/>
                    </a:lnTo>
                    <a:lnTo>
                      <a:pt x="47" y="1028"/>
                    </a:lnTo>
                    <a:lnTo>
                      <a:pt x="52" y="1039"/>
                    </a:lnTo>
                    <a:lnTo>
                      <a:pt x="57" y="1052"/>
                    </a:lnTo>
                    <a:lnTo>
                      <a:pt x="65" y="1066"/>
                    </a:lnTo>
                    <a:lnTo>
                      <a:pt x="70" y="1074"/>
                    </a:lnTo>
                    <a:lnTo>
                      <a:pt x="76" y="1083"/>
                    </a:lnTo>
                    <a:lnTo>
                      <a:pt x="83" y="1093"/>
                    </a:lnTo>
                    <a:lnTo>
                      <a:pt x="89" y="1101"/>
                    </a:lnTo>
                    <a:lnTo>
                      <a:pt x="96" y="1109"/>
                    </a:lnTo>
                    <a:lnTo>
                      <a:pt x="102" y="1116"/>
                    </a:lnTo>
                    <a:lnTo>
                      <a:pt x="107" y="1122"/>
                    </a:lnTo>
                    <a:lnTo>
                      <a:pt x="112" y="1126"/>
                    </a:lnTo>
                    <a:lnTo>
                      <a:pt x="115" y="1130"/>
                    </a:lnTo>
                    <a:lnTo>
                      <a:pt x="116" y="1130"/>
                    </a:lnTo>
                    <a:lnTo>
                      <a:pt x="121" y="1133"/>
                    </a:lnTo>
                    <a:lnTo>
                      <a:pt x="128" y="1137"/>
                    </a:lnTo>
                    <a:lnTo>
                      <a:pt x="134" y="1139"/>
                    </a:lnTo>
                    <a:lnTo>
                      <a:pt x="140" y="1143"/>
                    </a:lnTo>
                    <a:lnTo>
                      <a:pt x="148" y="1144"/>
                    </a:lnTo>
                    <a:lnTo>
                      <a:pt x="156" y="1147"/>
                    </a:lnTo>
                    <a:lnTo>
                      <a:pt x="163" y="1147"/>
                    </a:lnTo>
                    <a:lnTo>
                      <a:pt x="171" y="1147"/>
                    </a:lnTo>
                    <a:lnTo>
                      <a:pt x="179" y="1147"/>
                    </a:lnTo>
                    <a:lnTo>
                      <a:pt x="185" y="1144"/>
                    </a:lnTo>
                    <a:lnTo>
                      <a:pt x="190" y="1143"/>
                    </a:lnTo>
                    <a:lnTo>
                      <a:pt x="194" y="1141"/>
                    </a:lnTo>
                    <a:lnTo>
                      <a:pt x="198" y="1138"/>
                    </a:lnTo>
                    <a:lnTo>
                      <a:pt x="202" y="1136"/>
                    </a:lnTo>
                    <a:lnTo>
                      <a:pt x="206" y="1133"/>
                    </a:lnTo>
                    <a:lnTo>
                      <a:pt x="209" y="1131"/>
                    </a:lnTo>
                    <a:lnTo>
                      <a:pt x="213" y="1127"/>
                    </a:lnTo>
                    <a:lnTo>
                      <a:pt x="217" y="1125"/>
                    </a:lnTo>
                    <a:lnTo>
                      <a:pt x="221" y="1121"/>
                    </a:lnTo>
                    <a:lnTo>
                      <a:pt x="224" y="1119"/>
                    </a:lnTo>
                    <a:lnTo>
                      <a:pt x="236" y="1103"/>
                    </a:lnTo>
                    <a:lnTo>
                      <a:pt x="244" y="1087"/>
                    </a:lnTo>
                    <a:lnTo>
                      <a:pt x="250" y="1070"/>
                    </a:lnTo>
                    <a:lnTo>
                      <a:pt x="253" y="1052"/>
                    </a:lnTo>
                    <a:lnTo>
                      <a:pt x="256" y="1034"/>
                    </a:lnTo>
                    <a:lnTo>
                      <a:pt x="257" y="1017"/>
                    </a:lnTo>
                    <a:lnTo>
                      <a:pt x="261" y="998"/>
                    </a:lnTo>
                    <a:lnTo>
                      <a:pt x="265" y="979"/>
                    </a:lnTo>
                    <a:lnTo>
                      <a:pt x="272" y="960"/>
                    </a:lnTo>
                    <a:lnTo>
                      <a:pt x="284" y="942"/>
                    </a:lnTo>
                    <a:lnTo>
                      <a:pt x="316" y="908"/>
                    </a:lnTo>
                    <a:lnTo>
                      <a:pt x="320" y="928"/>
                    </a:lnTo>
                    <a:lnTo>
                      <a:pt x="331" y="947"/>
                    </a:lnTo>
                    <a:lnTo>
                      <a:pt x="346" y="963"/>
                    </a:lnTo>
                    <a:lnTo>
                      <a:pt x="366" y="978"/>
                    </a:lnTo>
                    <a:lnTo>
                      <a:pt x="389" y="990"/>
                    </a:lnTo>
                    <a:lnTo>
                      <a:pt x="412" y="1002"/>
                    </a:lnTo>
                    <a:lnTo>
                      <a:pt x="435" y="1012"/>
                    </a:lnTo>
                    <a:lnTo>
                      <a:pt x="457" y="1022"/>
                    </a:lnTo>
                    <a:lnTo>
                      <a:pt x="477" y="1030"/>
                    </a:lnTo>
                    <a:lnTo>
                      <a:pt x="494" y="1040"/>
                    </a:lnTo>
                    <a:lnTo>
                      <a:pt x="510" y="1050"/>
                    </a:lnTo>
                    <a:lnTo>
                      <a:pt x="528" y="1059"/>
                    </a:lnTo>
                    <a:lnTo>
                      <a:pt x="548" y="1063"/>
                    </a:lnTo>
                    <a:lnTo>
                      <a:pt x="567" y="1067"/>
                    </a:lnTo>
                    <a:lnTo>
                      <a:pt x="587" y="1070"/>
                    </a:lnTo>
                    <a:lnTo>
                      <a:pt x="608" y="1070"/>
                    </a:lnTo>
                    <a:lnTo>
                      <a:pt x="629" y="1068"/>
                    </a:lnTo>
                    <a:lnTo>
                      <a:pt x="651" y="1065"/>
                    </a:lnTo>
                    <a:lnTo>
                      <a:pt x="674" y="1060"/>
                    </a:lnTo>
                    <a:lnTo>
                      <a:pt x="697" y="1054"/>
                    </a:lnTo>
                    <a:lnTo>
                      <a:pt x="709" y="1050"/>
                    </a:lnTo>
                    <a:lnTo>
                      <a:pt x="719" y="1045"/>
                    </a:lnTo>
                    <a:lnTo>
                      <a:pt x="731" y="1040"/>
                    </a:lnTo>
                    <a:lnTo>
                      <a:pt x="741" y="1034"/>
                    </a:lnTo>
                    <a:lnTo>
                      <a:pt x="751" y="1027"/>
                    </a:lnTo>
                    <a:lnTo>
                      <a:pt x="761" y="1019"/>
                    </a:lnTo>
                    <a:lnTo>
                      <a:pt x="770" y="1012"/>
                    </a:lnTo>
                    <a:lnTo>
                      <a:pt x="778" y="1003"/>
                    </a:lnTo>
                    <a:lnTo>
                      <a:pt x="786" y="995"/>
                    </a:lnTo>
                    <a:lnTo>
                      <a:pt x="791" y="986"/>
                    </a:lnTo>
                    <a:lnTo>
                      <a:pt x="793" y="980"/>
                    </a:lnTo>
                    <a:lnTo>
                      <a:pt x="793" y="973"/>
                    </a:lnTo>
                    <a:lnTo>
                      <a:pt x="793" y="964"/>
                    </a:lnTo>
                    <a:lnTo>
                      <a:pt x="792" y="954"/>
                    </a:lnTo>
                    <a:lnTo>
                      <a:pt x="791" y="944"/>
                    </a:lnTo>
                    <a:lnTo>
                      <a:pt x="789" y="933"/>
                    </a:lnTo>
                    <a:lnTo>
                      <a:pt x="788" y="924"/>
                    </a:lnTo>
                    <a:lnTo>
                      <a:pt x="787" y="914"/>
                    </a:lnTo>
                    <a:lnTo>
                      <a:pt x="787" y="905"/>
                    </a:lnTo>
                    <a:lnTo>
                      <a:pt x="787" y="899"/>
                    </a:lnTo>
                    <a:lnTo>
                      <a:pt x="788" y="893"/>
                    </a:lnTo>
                    <a:lnTo>
                      <a:pt x="788" y="888"/>
                    </a:lnTo>
                    <a:lnTo>
                      <a:pt x="789" y="883"/>
                    </a:lnTo>
                    <a:lnTo>
                      <a:pt x="791" y="881"/>
                    </a:lnTo>
                    <a:lnTo>
                      <a:pt x="791" y="877"/>
                    </a:lnTo>
                    <a:lnTo>
                      <a:pt x="793" y="874"/>
                    </a:lnTo>
                    <a:lnTo>
                      <a:pt x="795" y="871"/>
                    </a:lnTo>
                    <a:lnTo>
                      <a:pt x="797" y="866"/>
                    </a:lnTo>
                    <a:lnTo>
                      <a:pt x="801" y="861"/>
                    </a:lnTo>
                    <a:lnTo>
                      <a:pt x="806" y="854"/>
                    </a:lnTo>
                    <a:lnTo>
                      <a:pt x="813" y="845"/>
                    </a:lnTo>
                    <a:lnTo>
                      <a:pt x="823" y="835"/>
                    </a:lnTo>
                    <a:lnTo>
                      <a:pt x="834" y="828"/>
                    </a:lnTo>
                    <a:lnTo>
                      <a:pt x="847" y="821"/>
                    </a:lnTo>
                    <a:lnTo>
                      <a:pt x="860" y="813"/>
                    </a:lnTo>
                    <a:lnTo>
                      <a:pt x="873" y="807"/>
                    </a:lnTo>
                    <a:lnTo>
                      <a:pt x="884" y="801"/>
                    </a:lnTo>
                    <a:lnTo>
                      <a:pt x="896" y="797"/>
                    </a:lnTo>
                    <a:lnTo>
                      <a:pt x="905" y="794"/>
                    </a:lnTo>
                    <a:lnTo>
                      <a:pt x="912" y="790"/>
                    </a:lnTo>
                    <a:lnTo>
                      <a:pt x="919" y="787"/>
                    </a:lnTo>
                    <a:lnTo>
                      <a:pt x="925" y="785"/>
                    </a:lnTo>
                    <a:lnTo>
                      <a:pt x="930" y="782"/>
                    </a:lnTo>
                    <a:lnTo>
                      <a:pt x="937" y="781"/>
                    </a:lnTo>
                    <a:lnTo>
                      <a:pt x="943" y="779"/>
                    </a:lnTo>
                    <a:lnTo>
                      <a:pt x="948" y="776"/>
                    </a:lnTo>
                    <a:lnTo>
                      <a:pt x="955" y="774"/>
                    </a:lnTo>
                    <a:lnTo>
                      <a:pt x="961" y="770"/>
                    </a:lnTo>
                    <a:lnTo>
                      <a:pt x="967" y="768"/>
                    </a:lnTo>
                    <a:lnTo>
                      <a:pt x="974" y="764"/>
                    </a:lnTo>
                    <a:lnTo>
                      <a:pt x="991" y="757"/>
                    </a:lnTo>
                    <a:lnTo>
                      <a:pt x="1007" y="749"/>
                    </a:lnTo>
                    <a:lnTo>
                      <a:pt x="1024" y="743"/>
                    </a:lnTo>
                    <a:lnTo>
                      <a:pt x="1040" y="737"/>
                    </a:lnTo>
                    <a:lnTo>
                      <a:pt x="1058" y="731"/>
                    </a:lnTo>
                    <a:lnTo>
                      <a:pt x="1076" y="726"/>
                    </a:lnTo>
                    <a:lnTo>
                      <a:pt x="1093" y="721"/>
                    </a:lnTo>
                    <a:lnTo>
                      <a:pt x="1111" y="716"/>
                    </a:lnTo>
                    <a:lnTo>
                      <a:pt x="1129" y="711"/>
                    </a:lnTo>
                    <a:lnTo>
                      <a:pt x="1147" y="708"/>
                    </a:lnTo>
                    <a:lnTo>
                      <a:pt x="1170" y="703"/>
                    </a:lnTo>
                    <a:lnTo>
                      <a:pt x="1193" y="698"/>
                    </a:lnTo>
                    <a:lnTo>
                      <a:pt x="1216" y="694"/>
                    </a:lnTo>
                    <a:lnTo>
                      <a:pt x="1239" y="690"/>
                    </a:lnTo>
                    <a:lnTo>
                      <a:pt x="1263" y="687"/>
                    </a:lnTo>
                    <a:lnTo>
                      <a:pt x="1286" y="683"/>
                    </a:lnTo>
                    <a:lnTo>
                      <a:pt x="1309" y="679"/>
                    </a:lnTo>
                    <a:lnTo>
                      <a:pt x="1332" y="676"/>
                    </a:lnTo>
                    <a:lnTo>
                      <a:pt x="1354" y="671"/>
                    </a:lnTo>
                    <a:lnTo>
                      <a:pt x="1377" y="666"/>
                    </a:lnTo>
                    <a:lnTo>
                      <a:pt x="1389" y="662"/>
                    </a:lnTo>
                    <a:lnTo>
                      <a:pt x="1399" y="660"/>
                    </a:lnTo>
                    <a:lnTo>
                      <a:pt x="1410" y="657"/>
                    </a:lnTo>
                    <a:lnTo>
                      <a:pt x="1422" y="655"/>
                    </a:lnTo>
                    <a:lnTo>
                      <a:pt x="1434" y="652"/>
                    </a:lnTo>
                    <a:lnTo>
                      <a:pt x="1445" y="650"/>
                    </a:lnTo>
                    <a:lnTo>
                      <a:pt x="1457" y="648"/>
                    </a:lnTo>
                    <a:lnTo>
                      <a:pt x="1468" y="645"/>
                    </a:lnTo>
                    <a:lnTo>
                      <a:pt x="1480" y="643"/>
                    </a:lnTo>
                    <a:lnTo>
                      <a:pt x="1490" y="639"/>
                    </a:lnTo>
                    <a:lnTo>
                      <a:pt x="1500" y="636"/>
                    </a:lnTo>
                    <a:lnTo>
                      <a:pt x="1510" y="633"/>
                    </a:lnTo>
                    <a:lnTo>
                      <a:pt x="1521" y="630"/>
                    </a:lnTo>
                    <a:lnTo>
                      <a:pt x="1532" y="627"/>
                    </a:lnTo>
                    <a:lnTo>
                      <a:pt x="1542" y="624"/>
                    </a:lnTo>
                    <a:lnTo>
                      <a:pt x="1553" y="621"/>
                    </a:lnTo>
                    <a:lnTo>
                      <a:pt x="1563" y="618"/>
                    </a:lnTo>
                    <a:lnTo>
                      <a:pt x="1573" y="614"/>
                    </a:lnTo>
                    <a:lnTo>
                      <a:pt x="1582" y="612"/>
                    </a:lnTo>
                    <a:lnTo>
                      <a:pt x="1591" y="608"/>
                    </a:lnTo>
                    <a:lnTo>
                      <a:pt x="1615" y="600"/>
                    </a:lnTo>
                    <a:lnTo>
                      <a:pt x="1640" y="591"/>
                    </a:lnTo>
                    <a:lnTo>
                      <a:pt x="1664" y="584"/>
                    </a:lnTo>
                    <a:lnTo>
                      <a:pt x="1687" y="578"/>
                    </a:lnTo>
                    <a:lnTo>
                      <a:pt x="1711" y="570"/>
                    </a:lnTo>
                    <a:lnTo>
                      <a:pt x="1734" y="564"/>
                    </a:lnTo>
                    <a:lnTo>
                      <a:pt x="1757" y="557"/>
                    </a:lnTo>
                    <a:lnTo>
                      <a:pt x="1780" y="548"/>
                    </a:lnTo>
                    <a:lnTo>
                      <a:pt x="1804" y="538"/>
                    </a:lnTo>
                    <a:lnTo>
                      <a:pt x="1828" y="527"/>
                    </a:lnTo>
                    <a:lnTo>
                      <a:pt x="1850" y="517"/>
                    </a:lnTo>
                    <a:lnTo>
                      <a:pt x="1852" y="515"/>
                    </a:lnTo>
                    <a:lnTo>
                      <a:pt x="1856" y="514"/>
                    </a:lnTo>
                    <a:lnTo>
                      <a:pt x="1857" y="513"/>
                    </a:lnTo>
                    <a:lnTo>
                      <a:pt x="1860" y="511"/>
                    </a:lnTo>
                    <a:lnTo>
                      <a:pt x="1862" y="509"/>
                    </a:lnTo>
                    <a:lnTo>
                      <a:pt x="1864" y="506"/>
                    </a:lnTo>
                    <a:lnTo>
                      <a:pt x="1868" y="502"/>
                    </a:lnTo>
                    <a:lnTo>
                      <a:pt x="1871" y="495"/>
                    </a:lnTo>
                    <a:lnTo>
                      <a:pt x="1878" y="487"/>
                    </a:lnTo>
                    <a:lnTo>
                      <a:pt x="1884" y="475"/>
                    </a:lnTo>
                    <a:lnTo>
                      <a:pt x="1892" y="462"/>
                    </a:lnTo>
                    <a:lnTo>
                      <a:pt x="1897" y="449"/>
                    </a:lnTo>
                    <a:lnTo>
                      <a:pt x="1901" y="434"/>
                    </a:lnTo>
                    <a:lnTo>
                      <a:pt x="1903" y="419"/>
                    </a:lnTo>
                    <a:lnTo>
                      <a:pt x="1903" y="403"/>
                    </a:lnTo>
                    <a:lnTo>
                      <a:pt x="1903" y="389"/>
                    </a:lnTo>
                    <a:lnTo>
                      <a:pt x="1901" y="374"/>
                    </a:lnTo>
                    <a:lnTo>
                      <a:pt x="1897" y="359"/>
                    </a:lnTo>
                    <a:lnTo>
                      <a:pt x="1891" y="346"/>
                    </a:lnTo>
                    <a:lnTo>
                      <a:pt x="1884" y="333"/>
                    </a:lnTo>
                    <a:lnTo>
                      <a:pt x="1879" y="327"/>
                    </a:lnTo>
                    <a:lnTo>
                      <a:pt x="1874" y="320"/>
                    </a:lnTo>
                    <a:lnTo>
                      <a:pt x="1866" y="313"/>
                    </a:lnTo>
                    <a:lnTo>
                      <a:pt x="1859" y="304"/>
                    </a:lnTo>
                    <a:lnTo>
                      <a:pt x="1850" y="297"/>
                    </a:lnTo>
                    <a:lnTo>
                      <a:pt x="1841" y="288"/>
                    </a:lnTo>
                    <a:lnTo>
                      <a:pt x="1833" y="281"/>
                    </a:lnTo>
                    <a:lnTo>
                      <a:pt x="1824" y="273"/>
                    </a:lnTo>
                    <a:lnTo>
                      <a:pt x="1818" y="268"/>
                    </a:lnTo>
                    <a:lnTo>
                      <a:pt x="1811" y="264"/>
                    </a:lnTo>
                    <a:lnTo>
                      <a:pt x="1780" y="243"/>
                    </a:lnTo>
                    <a:lnTo>
                      <a:pt x="1756" y="225"/>
                    </a:lnTo>
                    <a:lnTo>
                      <a:pt x="1736" y="213"/>
                    </a:lnTo>
                    <a:lnTo>
                      <a:pt x="1716" y="202"/>
                    </a:lnTo>
                    <a:lnTo>
                      <a:pt x="1700" y="194"/>
                    </a:lnTo>
                    <a:lnTo>
                      <a:pt x="1682" y="186"/>
                    </a:lnTo>
                    <a:lnTo>
                      <a:pt x="1663" y="178"/>
                    </a:lnTo>
                    <a:lnTo>
                      <a:pt x="1641" y="168"/>
                    </a:lnTo>
                    <a:lnTo>
                      <a:pt x="1614" y="157"/>
                    </a:lnTo>
                    <a:lnTo>
                      <a:pt x="1581" y="142"/>
                    </a:lnTo>
                    <a:lnTo>
                      <a:pt x="1551" y="131"/>
                    </a:lnTo>
                    <a:lnTo>
                      <a:pt x="1517" y="120"/>
                    </a:lnTo>
                    <a:lnTo>
                      <a:pt x="1478" y="110"/>
                    </a:lnTo>
                    <a:lnTo>
                      <a:pt x="1436" y="100"/>
                    </a:lnTo>
                    <a:lnTo>
                      <a:pt x="1394" y="92"/>
                    </a:lnTo>
                    <a:lnTo>
                      <a:pt x="1350" y="84"/>
                    </a:lnTo>
                    <a:lnTo>
                      <a:pt x="1309" y="77"/>
                    </a:lnTo>
                    <a:lnTo>
                      <a:pt x="1270" y="70"/>
                    </a:lnTo>
                    <a:lnTo>
                      <a:pt x="1232" y="64"/>
                    </a:lnTo>
                    <a:lnTo>
                      <a:pt x="1202" y="57"/>
                    </a:lnTo>
                    <a:lnTo>
                      <a:pt x="1190" y="55"/>
                    </a:lnTo>
                    <a:lnTo>
                      <a:pt x="1177" y="54"/>
                    </a:lnTo>
                    <a:lnTo>
                      <a:pt x="1162" y="54"/>
                    </a:lnTo>
                    <a:lnTo>
                      <a:pt x="1147" y="53"/>
                    </a:lnTo>
                    <a:lnTo>
                      <a:pt x="1131" y="53"/>
                    </a:lnTo>
                    <a:lnTo>
                      <a:pt x="1116" y="51"/>
                    </a:lnTo>
                    <a:lnTo>
                      <a:pt x="1101" y="50"/>
                    </a:lnTo>
                    <a:lnTo>
                      <a:pt x="1087" y="48"/>
                    </a:lnTo>
                    <a:lnTo>
                      <a:pt x="1074" y="44"/>
                    </a:lnTo>
                    <a:lnTo>
                      <a:pt x="1062" y="40"/>
                    </a:lnTo>
                    <a:lnTo>
                      <a:pt x="1055" y="38"/>
                    </a:lnTo>
                    <a:lnTo>
                      <a:pt x="1044" y="35"/>
                    </a:lnTo>
                    <a:lnTo>
                      <a:pt x="1031" y="34"/>
                    </a:lnTo>
                    <a:lnTo>
                      <a:pt x="1017" y="33"/>
                    </a:lnTo>
                    <a:lnTo>
                      <a:pt x="1003" y="32"/>
                    </a:lnTo>
                    <a:lnTo>
                      <a:pt x="988" y="30"/>
                    </a:lnTo>
                    <a:lnTo>
                      <a:pt x="975" y="29"/>
                    </a:lnTo>
                    <a:lnTo>
                      <a:pt x="962" y="28"/>
                    </a:lnTo>
                    <a:lnTo>
                      <a:pt x="953" y="27"/>
                    </a:lnTo>
                    <a:lnTo>
                      <a:pt x="948" y="26"/>
                    </a:lnTo>
                    <a:lnTo>
                      <a:pt x="933" y="19"/>
                    </a:lnTo>
                    <a:lnTo>
                      <a:pt x="916" y="14"/>
                    </a:lnTo>
                    <a:lnTo>
                      <a:pt x="900" y="10"/>
                    </a:lnTo>
                    <a:lnTo>
                      <a:pt x="883" y="6"/>
                    </a:lnTo>
                    <a:lnTo>
                      <a:pt x="865" y="2"/>
                    </a:lnTo>
                    <a:lnTo>
                      <a:pt x="848" y="1"/>
                    </a:lnTo>
                    <a:lnTo>
                      <a:pt x="830" y="0"/>
                    </a:lnTo>
                    <a:lnTo>
                      <a:pt x="814" y="1"/>
                    </a:lnTo>
                    <a:lnTo>
                      <a:pt x="797" y="3"/>
                    </a:lnTo>
                    <a:lnTo>
                      <a:pt x="781" y="7"/>
                    </a:lnTo>
                    <a:lnTo>
                      <a:pt x="769" y="11"/>
                    </a:lnTo>
                    <a:lnTo>
                      <a:pt x="754" y="13"/>
                    </a:lnTo>
                    <a:lnTo>
                      <a:pt x="736" y="18"/>
                    </a:lnTo>
                    <a:lnTo>
                      <a:pt x="714" y="23"/>
                    </a:lnTo>
                    <a:lnTo>
                      <a:pt x="692" y="28"/>
                    </a:lnTo>
                    <a:lnTo>
                      <a:pt x="670" y="33"/>
                    </a:lnTo>
                    <a:lnTo>
                      <a:pt x="650" y="38"/>
                    </a:lnTo>
                    <a:lnTo>
                      <a:pt x="631" y="43"/>
                    </a:lnTo>
                    <a:lnTo>
                      <a:pt x="617" y="48"/>
                    </a:lnTo>
                    <a:lnTo>
                      <a:pt x="606" y="51"/>
                    </a:lnTo>
                    <a:lnTo>
                      <a:pt x="574" y="67"/>
                    </a:lnTo>
                    <a:lnTo>
                      <a:pt x="546" y="81"/>
                    </a:lnTo>
                    <a:lnTo>
                      <a:pt x="522" y="93"/>
                    </a:lnTo>
                    <a:lnTo>
                      <a:pt x="499" y="104"/>
                    </a:lnTo>
                    <a:lnTo>
                      <a:pt x="477" y="115"/>
                    </a:lnTo>
                    <a:lnTo>
                      <a:pt x="455" y="125"/>
                    </a:lnTo>
                    <a:lnTo>
                      <a:pt x="434" y="136"/>
                    </a:lnTo>
                    <a:lnTo>
                      <a:pt x="408" y="146"/>
                    </a:lnTo>
                    <a:lnTo>
                      <a:pt x="380" y="158"/>
                    </a:lnTo>
                    <a:lnTo>
                      <a:pt x="349" y="172"/>
                    </a:lnTo>
                    <a:lnTo>
                      <a:pt x="334" y="180"/>
                    </a:lnTo>
                    <a:lnTo>
                      <a:pt x="323" y="191"/>
                    </a:lnTo>
                    <a:lnTo>
                      <a:pt x="317" y="203"/>
                    </a:lnTo>
                    <a:lnTo>
                      <a:pt x="313" y="218"/>
                    </a:lnTo>
                    <a:lnTo>
                      <a:pt x="313" y="234"/>
                    </a:lnTo>
                    <a:lnTo>
                      <a:pt x="314" y="251"/>
                    </a:lnTo>
                    <a:lnTo>
                      <a:pt x="318" y="268"/>
                    </a:lnTo>
                    <a:lnTo>
                      <a:pt x="323" y="284"/>
                    </a:lnTo>
                    <a:lnTo>
                      <a:pt x="330" y="302"/>
                    </a:lnTo>
                    <a:lnTo>
                      <a:pt x="338" y="316"/>
                    </a:lnTo>
                    <a:lnTo>
                      <a:pt x="348" y="337"/>
                    </a:lnTo>
                    <a:lnTo>
                      <a:pt x="354" y="351"/>
                    </a:lnTo>
                    <a:lnTo>
                      <a:pt x="358" y="359"/>
                    </a:lnTo>
                    <a:lnTo>
                      <a:pt x="358" y="364"/>
                    </a:lnTo>
                    <a:lnTo>
                      <a:pt x="358" y="368"/>
                    </a:lnTo>
                    <a:lnTo>
                      <a:pt x="357" y="371"/>
                    </a:lnTo>
                    <a:lnTo>
                      <a:pt x="355" y="379"/>
                    </a:lnTo>
                    <a:lnTo>
                      <a:pt x="355" y="390"/>
                    </a:lnTo>
                    <a:lnTo>
                      <a:pt x="358" y="407"/>
                    </a:lnTo>
                    <a:lnTo>
                      <a:pt x="362" y="432"/>
                    </a:lnTo>
                    <a:lnTo>
                      <a:pt x="350" y="435"/>
                    </a:lnTo>
                    <a:lnTo>
                      <a:pt x="339" y="439"/>
                    </a:lnTo>
                    <a:lnTo>
                      <a:pt x="330" y="443"/>
                    </a:lnTo>
                    <a:lnTo>
                      <a:pt x="321" y="448"/>
                    </a:lnTo>
                    <a:lnTo>
                      <a:pt x="313" y="454"/>
                    </a:lnTo>
                    <a:lnTo>
                      <a:pt x="304" y="460"/>
                    </a:lnTo>
                    <a:lnTo>
                      <a:pt x="297" y="466"/>
                    </a:lnTo>
                    <a:lnTo>
                      <a:pt x="288" y="475"/>
                    </a:lnTo>
                    <a:lnTo>
                      <a:pt x="277" y="483"/>
                    </a:lnTo>
                    <a:lnTo>
                      <a:pt x="265" y="493"/>
                    </a:lnTo>
                    <a:lnTo>
                      <a:pt x="258" y="499"/>
                    </a:lnTo>
                    <a:lnTo>
                      <a:pt x="252" y="506"/>
                    </a:lnTo>
                    <a:lnTo>
                      <a:pt x="244" y="515"/>
                    </a:lnTo>
                    <a:lnTo>
                      <a:pt x="238" y="524"/>
                    </a:lnTo>
                    <a:lnTo>
                      <a:pt x="231" y="533"/>
                    </a:lnTo>
                    <a:lnTo>
                      <a:pt x="226" y="542"/>
                    </a:lnTo>
                    <a:lnTo>
                      <a:pt x="221" y="552"/>
                    </a:lnTo>
                    <a:lnTo>
                      <a:pt x="217" y="562"/>
                    </a:lnTo>
                    <a:lnTo>
                      <a:pt x="215" y="571"/>
                    </a:lnTo>
                    <a:lnTo>
                      <a:pt x="213" y="580"/>
                    </a:lnTo>
                    <a:lnTo>
                      <a:pt x="212" y="591"/>
                    </a:lnTo>
                    <a:lnTo>
                      <a:pt x="211" y="602"/>
                    </a:lnTo>
                    <a:lnTo>
                      <a:pt x="209" y="613"/>
                    </a:lnTo>
                    <a:lnTo>
                      <a:pt x="208" y="623"/>
                    </a:lnTo>
                    <a:lnTo>
                      <a:pt x="207" y="633"/>
                    </a:lnTo>
                    <a:lnTo>
                      <a:pt x="207" y="643"/>
                    </a:lnTo>
                    <a:lnTo>
                      <a:pt x="206" y="652"/>
                    </a:lnTo>
                    <a:lnTo>
                      <a:pt x="206" y="662"/>
                    </a:lnTo>
                    <a:lnTo>
                      <a:pt x="206" y="672"/>
                    </a:lnTo>
                    <a:lnTo>
                      <a:pt x="207" y="682"/>
                    </a:lnTo>
                    <a:lnTo>
                      <a:pt x="211" y="697"/>
                    </a:lnTo>
                    <a:lnTo>
                      <a:pt x="208" y="700"/>
                    </a:lnTo>
                    <a:lnTo>
                      <a:pt x="204" y="704"/>
                    </a:lnTo>
                    <a:lnTo>
                      <a:pt x="201" y="708"/>
                    </a:lnTo>
                    <a:lnTo>
                      <a:pt x="197" y="711"/>
                    </a:lnTo>
                    <a:lnTo>
                      <a:pt x="192" y="715"/>
                    </a:lnTo>
                    <a:lnTo>
                      <a:pt x="188" y="720"/>
                    </a:lnTo>
                    <a:lnTo>
                      <a:pt x="185" y="726"/>
                    </a:lnTo>
                    <a:lnTo>
                      <a:pt x="181" y="736"/>
                    </a:lnTo>
                    <a:lnTo>
                      <a:pt x="180" y="747"/>
                    </a:lnTo>
                    <a:lnTo>
                      <a:pt x="179" y="760"/>
                    </a:lnTo>
                    <a:lnTo>
                      <a:pt x="156" y="708"/>
                    </a:lnTo>
                    <a:lnTo>
                      <a:pt x="151" y="693"/>
                    </a:lnTo>
                    <a:lnTo>
                      <a:pt x="147" y="678"/>
                    </a:lnTo>
                    <a:lnTo>
                      <a:pt x="142" y="663"/>
                    </a:lnTo>
                    <a:lnTo>
                      <a:pt x="138" y="649"/>
                    </a:lnTo>
                    <a:lnTo>
                      <a:pt x="133" y="635"/>
                    </a:lnTo>
                    <a:lnTo>
                      <a:pt x="129" y="621"/>
                    </a:lnTo>
                    <a:lnTo>
                      <a:pt x="126" y="606"/>
                    </a:lnTo>
                    <a:lnTo>
                      <a:pt x="124" y="591"/>
                    </a:lnTo>
                    <a:lnTo>
                      <a:pt x="121" y="575"/>
                    </a:lnTo>
                    <a:lnTo>
                      <a:pt x="120" y="559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8" name="Freeform 35"/>
              <p:cNvSpPr>
                <a:spLocks/>
              </p:cNvSpPr>
              <p:nvPr/>
            </p:nvSpPr>
            <p:spPr bwMode="auto">
              <a:xfrm>
                <a:off x="2559" y="2944"/>
                <a:ext cx="561" cy="221"/>
              </a:xfrm>
              <a:custGeom>
                <a:avLst/>
                <a:gdLst>
                  <a:gd name="T0" fmla="*/ 0 w 1684"/>
                  <a:gd name="T1" fmla="*/ 0 h 663"/>
                  <a:gd name="T2" fmla="*/ 0 w 1684"/>
                  <a:gd name="T3" fmla="*/ 0 h 663"/>
                  <a:gd name="T4" fmla="*/ 0 w 1684"/>
                  <a:gd name="T5" fmla="*/ 0 h 663"/>
                  <a:gd name="T6" fmla="*/ 0 w 1684"/>
                  <a:gd name="T7" fmla="*/ 0 h 663"/>
                  <a:gd name="T8" fmla="*/ 0 w 1684"/>
                  <a:gd name="T9" fmla="*/ 0 h 663"/>
                  <a:gd name="T10" fmla="*/ 0 w 1684"/>
                  <a:gd name="T11" fmla="*/ 0 h 663"/>
                  <a:gd name="T12" fmla="*/ 0 w 1684"/>
                  <a:gd name="T13" fmla="*/ 0 h 663"/>
                  <a:gd name="T14" fmla="*/ 0 w 1684"/>
                  <a:gd name="T15" fmla="*/ 0 h 663"/>
                  <a:gd name="T16" fmla="*/ 0 w 1684"/>
                  <a:gd name="T17" fmla="*/ 0 h 663"/>
                  <a:gd name="T18" fmla="*/ 0 w 1684"/>
                  <a:gd name="T19" fmla="*/ 0 h 663"/>
                  <a:gd name="T20" fmla="*/ 0 w 1684"/>
                  <a:gd name="T21" fmla="*/ 0 h 663"/>
                  <a:gd name="T22" fmla="*/ 0 w 1684"/>
                  <a:gd name="T23" fmla="*/ 0 h 663"/>
                  <a:gd name="T24" fmla="*/ 0 w 1684"/>
                  <a:gd name="T25" fmla="*/ 0 h 663"/>
                  <a:gd name="T26" fmla="*/ 0 w 1684"/>
                  <a:gd name="T27" fmla="*/ 0 h 663"/>
                  <a:gd name="T28" fmla="*/ 0 w 1684"/>
                  <a:gd name="T29" fmla="*/ 0 h 663"/>
                  <a:gd name="T30" fmla="*/ 0 w 1684"/>
                  <a:gd name="T31" fmla="*/ 0 h 663"/>
                  <a:gd name="T32" fmla="*/ 0 w 1684"/>
                  <a:gd name="T33" fmla="*/ 0 h 663"/>
                  <a:gd name="T34" fmla="*/ 0 w 1684"/>
                  <a:gd name="T35" fmla="*/ 0 h 663"/>
                  <a:gd name="T36" fmla="*/ 0 w 1684"/>
                  <a:gd name="T37" fmla="*/ 0 h 663"/>
                  <a:gd name="T38" fmla="*/ 0 w 1684"/>
                  <a:gd name="T39" fmla="*/ 0 h 663"/>
                  <a:gd name="T40" fmla="*/ 0 w 1684"/>
                  <a:gd name="T41" fmla="*/ 0 h 663"/>
                  <a:gd name="T42" fmla="*/ 0 w 1684"/>
                  <a:gd name="T43" fmla="*/ 0 h 663"/>
                  <a:gd name="T44" fmla="*/ 0 w 1684"/>
                  <a:gd name="T45" fmla="*/ 0 h 663"/>
                  <a:gd name="T46" fmla="*/ 0 w 1684"/>
                  <a:gd name="T47" fmla="*/ 0 h 663"/>
                  <a:gd name="T48" fmla="*/ 0 w 1684"/>
                  <a:gd name="T49" fmla="*/ 0 h 663"/>
                  <a:gd name="T50" fmla="*/ 0 w 1684"/>
                  <a:gd name="T51" fmla="*/ 0 h 663"/>
                  <a:gd name="T52" fmla="*/ 0 w 1684"/>
                  <a:gd name="T53" fmla="*/ 0 h 663"/>
                  <a:gd name="T54" fmla="*/ 0 w 1684"/>
                  <a:gd name="T55" fmla="*/ 0 h 663"/>
                  <a:gd name="T56" fmla="*/ 0 w 1684"/>
                  <a:gd name="T57" fmla="*/ 0 h 663"/>
                  <a:gd name="T58" fmla="*/ 0 w 1684"/>
                  <a:gd name="T59" fmla="*/ 0 h 663"/>
                  <a:gd name="T60" fmla="*/ 0 w 1684"/>
                  <a:gd name="T61" fmla="*/ 0 h 663"/>
                  <a:gd name="T62" fmla="*/ 0 w 1684"/>
                  <a:gd name="T63" fmla="*/ 0 h 663"/>
                  <a:gd name="T64" fmla="*/ 0 w 1684"/>
                  <a:gd name="T65" fmla="*/ 0 h 663"/>
                  <a:gd name="T66" fmla="*/ 0 w 1684"/>
                  <a:gd name="T67" fmla="*/ 0 h 663"/>
                  <a:gd name="T68" fmla="*/ 0 w 1684"/>
                  <a:gd name="T69" fmla="*/ 0 h 663"/>
                  <a:gd name="T70" fmla="*/ 0 w 1684"/>
                  <a:gd name="T71" fmla="*/ 0 h 663"/>
                  <a:gd name="T72" fmla="*/ 0 w 1684"/>
                  <a:gd name="T73" fmla="*/ 0 h 663"/>
                  <a:gd name="T74" fmla="*/ 0 w 1684"/>
                  <a:gd name="T75" fmla="*/ 0 h 663"/>
                  <a:gd name="T76" fmla="*/ 0 w 1684"/>
                  <a:gd name="T77" fmla="*/ 0 h 663"/>
                  <a:gd name="T78" fmla="*/ 0 w 1684"/>
                  <a:gd name="T79" fmla="*/ 0 h 663"/>
                  <a:gd name="T80" fmla="*/ 0 w 1684"/>
                  <a:gd name="T81" fmla="*/ 0 h 663"/>
                  <a:gd name="T82" fmla="*/ 0 w 1684"/>
                  <a:gd name="T83" fmla="*/ 0 h 663"/>
                  <a:gd name="T84" fmla="*/ 0 w 1684"/>
                  <a:gd name="T85" fmla="*/ 0 h 663"/>
                  <a:gd name="T86" fmla="*/ 0 w 1684"/>
                  <a:gd name="T87" fmla="*/ 0 h 663"/>
                  <a:gd name="T88" fmla="*/ 0 w 1684"/>
                  <a:gd name="T89" fmla="*/ 0 h 663"/>
                  <a:gd name="T90" fmla="*/ 0 w 1684"/>
                  <a:gd name="T91" fmla="*/ 0 h 663"/>
                  <a:gd name="T92" fmla="*/ 0 w 1684"/>
                  <a:gd name="T93" fmla="*/ 0 h 663"/>
                  <a:gd name="T94" fmla="*/ 0 w 1684"/>
                  <a:gd name="T95" fmla="*/ 0 h 663"/>
                  <a:gd name="T96" fmla="*/ 0 w 1684"/>
                  <a:gd name="T97" fmla="*/ 0 h 663"/>
                  <a:gd name="T98" fmla="*/ 0 w 1684"/>
                  <a:gd name="T99" fmla="*/ 0 h 663"/>
                  <a:gd name="T100" fmla="*/ 0 w 1684"/>
                  <a:gd name="T101" fmla="*/ 0 h 663"/>
                  <a:gd name="T102" fmla="*/ 0 w 1684"/>
                  <a:gd name="T103" fmla="*/ 0 h 663"/>
                  <a:gd name="T104" fmla="*/ 0 w 1684"/>
                  <a:gd name="T105" fmla="*/ 0 h 663"/>
                  <a:gd name="T106" fmla="*/ 0 w 1684"/>
                  <a:gd name="T107" fmla="*/ 0 h 663"/>
                  <a:gd name="T108" fmla="*/ 0 w 1684"/>
                  <a:gd name="T109" fmla="*/ 0 h 663"/>
                  <a:gd name="T110" fmla="*/ 0 w 1684"/>
                  <a:gd name="T111" fmla="*/ 0 h 663"/>
                  <a:gd name="T112" fmla="*/ 0 w 1684"/>
                  <a:gd name="T113" fmla="*/ 0 h 663"/>
                  <a:gd name="T114" fmla="*/ 0 w 1684"/>
                  <a:gd name="T115" fmla="*/ 0 h 663"/>
                  <a:gd name="T116" fmla="*/ 0 w 1684"/>
                  <a:gd name="T117" fmla="*/ 0 h 663"/>
                  <a:gd name="T118" fmla="*/ 0 w 1684"/>
                  <a:gd name="T119" fmla="*/ 0 h 663"/>
                  <a:gd name="T120" fmla="*/ 0 w 1684"/>
                  <a:gd name="T121" fmla="*/ 0 h 6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684" h="663">
                    <a:moveTo>
                      <a:pt x="1680" y="504"/>
                    </a:moveTo>
                    <a:lnTo>
                      <a:pt x="1675" y="506"/>
                    </a:lnTo>
                    <a:lnTo>
                      <a:pt x="1671" y="509"/>
                    </a:lnTo>
                    <a:lnTo>
                      <a:pt x="1668" y="509"/>
                    </a:lnTo>
                    <a:lnTo>
                      <a:pt x="1665" y="509"/>
                    </a:lnTo>
                    <a:lnTo>
                      <a:pt x="1662" y="506"/>
                    </a:lnTo>
                    <a:lnTo>
                      <a:pt x="1658" y="505"/>
                    </a:lnTo>
                    <a:lnTo>
                      <a:pt x="1654" y="503"/>
                    </a:lnTo>
                    <a:lnTo>
                      <a:pt x="1651" y="500"/>
                    </a:lnTo>
                    <a:lnTo>
                      <a:pt x="1647" y="499"/>
                    </a:lnTo>
                    <a:lnTo>
                      <a:pt x="1643" y="499"/>
                    </a:lnTo>
                    <a:lnTo>
                      <a:pt x="1639" y="500"/>
                    </a:lnTo>
                    <a:lnTo>
                      <a:pt x="1638" y="500"/>
                    </a:lnTo>
                    <a:lnTo>
                      <a:pt x="1636" y="500"/>
                    </a:lnTo>
                    <a:lnTo>
                      <a:pt x="1634" y="502"/>
                    </a:lnTo>
                    <a:lnTo>
                      <a:pt x="1633" y="503"/>
                    </a:lnTo>
                    <a:lnTo>
                      <a:pt x="1630" y="504"/>
                    </a:lnTo>
                    <a:lnTo>
                      <a:pt x="1628" y="505"/>
                    </a:lnTo>
                    <a:lnTo>
                      <a:pt x="1626" y="508"/>
                    </a:lnTo>
                    <a:lnTo>
                      <a:pt x="1624" y="511"/>
                    </a:lnTo>
                    <a:lnTo>
                      <a:pt x="1622" y="515"/>
                    </a:lnTo>
                    <a:lnTo>
                      <a:pt x="1621" y="522"/>
                    </a:lnTo>
                    <a:lnTo>
                      <a:pt x="1622" y="530"/>
                    </a:lnTo>
                    <a:lnTo>
                      <a:pt x="1626" y="537"/>
                    </a:lnTo>
                    <a:lnTo>
                      <a:pt x="1630" y="544"/>
                    </a:lnTo>
                    <a:lnTo>
                      <a:pt x="1634" y="552"/>
                    </a:lnTo>
                    <a:lnTo>
                      <a:pt x="1639" y="562"/>
                    </a:lnTo>
                    <a:lnTo>
                      <a:pt x="1642" y="573"/>
                    </a:lnTo>
                    <a:lnTo>
                      <a:pt x="1643" y="586"/>
                    </a:lnTo>
                    <a:lnTo>
                      <a:pt x="1640" y="602"/>
                    </a:lnTo>
                    <a:lnTo>
                      <a:pt x="1636" y="621"/>
                    </a:lnTo>
                    <a:lnTo>
                      <a:pt x="1635" y="625"/>
                    </a:lnTo>
                    <a:lnTo>
                      <a:pt x="1634" y="629"/>
                    </a:lnTo>
                    <a:lnTo>
                      <a:pt x="1633" y="634"/>
                    </a:lnTo>
                    <a:lnTo>
                      <a:pt x="1631" y="637"/>
                    </a:lnTo>
                    <a:lnTo>
                      <a:pt x="1630" y="640"/>
                    </a:lnTo>
                    <a:lnTo>
                      <a:pt x="1629" y="644"/>
                    </a:lnTo>
                    <a:lnTo>
                      <a:pt x="1628" y="646"/>
                    </a:lnTo>
                    <a:lnTo>
                      <a:pt x="1625" y="650"/>
                    </a:lnTo>
                    <a:lnTo>
                      <a:pt x="1622" y="655"/>
                    </a:lnTo>
                    <a:lnTo>
                      <a:pt x="1619" y="660"/>
                    </a:lnTo>
                    <a:lnTo>
                      <a:pt x="1615" y="662"/>
                    </a:lnTo>
                    <a:lnTo>
                      <a:pt x="1611" y="663"/>
                    </a:lnTo>
                    <a:lnTo>
                      <a:pt x="1604" y="663"/>
                    </a:lnTo>
                    <a:lnTo>
                      <a:pt x="1598" y="662"/>
                    </a:lnTo>
                    <a:lnTo>
                      <a:pt x="1592" y="661"/>
                    </a:lnTo>
                    <a:lnTo>
                      <a:pt x="1587" y="660"/>
                    </a:lnTo>
                    <a:lnTo>
                      <a:pt x="1583" y="659"/>
                    </a:lnTo>
                    <a:lnTo>
                      <a:pt x="1581" y="659"/>
                    </a:lnTo>
                    <a:lnTo>
                      <a:pt x="1585" y="660"/>
                    </a:lnTo>
                    <a:lnTo>
                      <a:pt x="1579" y="657"/>
                    </a:lnTo>
                    <a:lnTo>
                      <a:pt x="1572" y="655"/>
                    </a:lnTo>
                    <a:lnTo>
                      <a:pt x="1566" y="652"/>
                    </a:lnTo>
                    <a:lnTo>
                      <a:pt x="1561" y="649"/>
                    </a:lnTo>
                    <a:lnTo>
                      <a:pt x="1556" y="645"/>
                    </a:lnTo>
                    <a:lnTo>
                      <a:pt x="1552" y="640"/>
                    </a:lnTo>
                    <a:lnTo>
                      <a:pt x="1548" y="635"/>
                    </a:lnTo>
                    <a:lnTo>
                      <a:pt x="1547" y="628"/>
                    </a:lnTo>
                    <a:lnTo>
                      <a:pt x="1546" y="621"/>
                    </a:lnTo>
                    <a:lnTo>
                      <a:pt x="1546" y="611"/>
                    </a:lnTo>
                    <a:lnTo>
                      <a:pt x="1548" y="565"/>
                    </a:lnTo>
                    <a:lnTo>
                      <a:pt x="1546" y="535"/>
                    </a:lnTo>
                    <a:lnTo>
                      <a:pt x="1538" y="515"/>
                    </a:lnTo>
                    <a:lnTo>
                      <a:pt x="1528" y="505"/>
                    </a:lnTo>
                    <a:lnTo>
                      <a:pt x="1514" y="503"/>
                    </a:lnTo>
                    <a:lnTo>
                      <a:pt x="1501" y="503"/>
                    </a:lnTo>
                    <a:lnTo>
                      <a:pt x="1487" y="505"/>
                    </a:lnTo>
                    <a:lnTo>
                      <a:pt x="1475" y="505"/>
                    </a:lnTo>
                    <a:lnTo>
                      <a:pt x="1467" y="502"/>
                    </a:lnTo>
                    <a:lnTo>
                      <a:pt x="1462" y="492"/>
                    </a:lnTo>
                    <a:lnTo>
                      <a:pt x="1459" y="499"/>
                    </a:lnTo>
                    <a:lnTo>
                      <a:pt x="1457" y="503"/>
                    </a:lnTo>
                    <a:lnTo>
                      <a:pt x="1453" y="505"/>
                    </a:lnTo>
                    <a:lnTo>
                      <a:pt x="1450" y="508"/>
                    </a:lnTo>
                    <a:lnTo>
                      <a:pt x="1444" y="509"/>
                    </a:lnTo>
                    <a:lnTo>
                      <a:pt x="1439" y="509"/>
                    </a:lnTo>
                    <a:lnTo>
                      <a:pt x="1433" y="509"/>
                    </a:lnTo>
                    <a:lnTo>
                      <a:pt x="1426" y="508"/>
                    </a:lnTo>
                    <a:lnTo>
                      <a:pt x="1421" y="504"/>
                    </a:lnTo>
                    <a:lnTo>
                      <a:pt x="1415" y="500"/>
                    </a:lnTo>
                    <a:lnTo>
                      <a:pt x="1410" y="497"/>
                    </a:lnTo>
                    <a:lnTo>
                      <a:pt x="1400" y="504"/>
                    </a:lnTo>
                    <a:lnTo>
                      <a:pt x="1396" y="506"/>
                    </a:lnTo>
                    <a:lnTo>
                      <a:pt x="1391" y="508"/>
                    </a:lnTo>
                    <a:lnTo>
                      <a:pt x="1387" y="506"/>
                    </a:lnTo>
                    <a:lnTo>
                      <a:pt x="1382" y="505"/>
                    </a:lnTo>
                    <a:lnTo>
                      <a:pt x="1377" y="504"/>
                    </a:lnTo>
                    <a:lnTo>
                      <a:pt x="1371" y="502"/>
                    </a:lnTo>
                    <a:lnTo>
                      <a:pt x="1368" y="499"/>
                    </a:lnTo>
                    <a:lnTo>
                      <a:pt x="1362" y="499"/>
                    </a:lnTo>
                    <a:lnTo>
                      <a:pt x="1359" y="499"/>
                    </a:lnTo>
                    <a:lnTo>
                      <a:pt x="1356" y="502"/>
                    </a:lnTo>
                    <a:lnTo>
                      <a:pt x="1351" y="504"/>
                    </a:lnTo>
                    <a:lnTo>
                      <a:pt x="1348" y="504"/>
                    </a:lnTo>
                    <a:lnTo>
                      <a:pt x="1347" y="505"/>
                    </a:lnTo>
                    <a:lnTo>
                      <a:pt x="1346" y="505"/>
                    </a:lnTo>
                    <a:lnTo>
                      <a:pt x="1345" y="506"/>
                    </a:lnTo>
                    <a:lnTo>
                      <a:pt x="1345" y="508"/>
                    </a:lnTo>
                    <a:lnTo>
                      <a:pt x="1343" y="509"/>
                    </a:lnTo>
                    <a:lnTo>
                      <a:pt x="1343" y="510"/>
                    </a:lnTo>
                    <a:lnTo>
                      <a:pt x="1342" y="511"/>
                    </a:lnTo>
                    <a:lnTo>
                      <a:pt x="1342" y="513"/>
                    </a:lnTo>
                    <a:lnTo>
                      <a:pt x="1342" y="514"/>
                    </a:lnTo>
                    <a:lnTo>
                      <a:pt x="1341" y="522"/>
                    </a:lnTo>
                    <a:lnTo>
                      <a:pt x="1341" y="531"/>
                    </a:lnTo>
                    <a:lnTo>
                      <a:pt x="1345" y="540"/>
                    </a:lnTo>
                    <a:lnTo>
                      <a:pt x="1348" y="548"/>
                    </a:lnTo>
                    <a:lnTo>
                      <a:pt x="1352" y="559"/>
                    </a:lnTo>
                    <a:lnTo>
                      <a:pt x="1355" y="570"/>
                    </a:lnTo>
                    <a:lnTo>
                      <a:pt x="1357" y="584"/>
                    </a:lnTo>
                    <a:lnTo>
                      <a:pt x="1357" y="598"/>
                    </a:lnTo>
                    <a:lnTo>
                      <a:pt x="1354" y="614"/>
                    </a:lnTo>
                    <a:lnTo>
                      <a:pt x="1346" y="633"/>
                    </a:lnTo>
                    <a:lnTo>
                      <a:pt x="1345" y="638"/>
                    </a:lnTo>
                    <a:lnTo>
                      <a:pt x="1342" y="640"/>
                    </a:lnTo>
                    <a:lnTo>
                      <a:pt x="1342" y="643"/>
                    </a:lnTo>
                    <a:lnTo>
                      <a:pt x="1341" y="644"/>
                    </a:lnTo>
                    <a:lnTo>
                      <a:pt x="1339" y="645"/>
                    </a:lnTo>
                    <a:lnTo>
                      <a:pt x="1338" y="646"/>
                    </a:lnTo>
                    <a:lnTo>
                      <a:pt x="1337" y="648"/>
                    </a:lnTo>
                    <a:lnTo>
                      <a:pt x="1334" y="649"/>
                    </a:lnTo>
                    <a:lnTo>
                      <a:pt x="1332" y="650"/>
                    </a:lnTo>
                    <a:lnTo>
                      <a:pt x="1327" y="652"/>
                    </a:lnTo>
                    <a:lnTo>
                      <a:pt x="1325" y="652"/>
                    </a:lnTo>
                    <a:lnTo>
                      <a:pt x="1323" y="654"/>
                    </a:lnTo>
                    <a:lnTo>
                      <a:pt x="1320" y="654"/>
                    </a:lnTo>
                    <a:lnTo>
                      <a:pt x="1318" y="654"/>
                    </a:lnTo>
                    <a:lnTo>
                      <a:pt x="1315" y="655"/>
                    </a:lnTo>
                    <a:lnTo>
                      <a:pt x="1313" y="655"/>
                    </a:lnTo>
                    <a:lnTo>
                      <a:pt x="1310" y="655"/>
                    </a:lnTo>
                    <a:lnTo>
                      <a:pt x="1307" y="655"/>
                    </a:lnTo>
                    <a:lnTo>
                      <a:pt x="1305" y="654"/>
                    </a:lnTo>
                    <a:lnTo>
                      <a:pt x="1304" y="654"/>
                    </a:lnTo>
                    <a:lnTo>
                      <a:pt x="1297" y="652"/>
                    </a:lnTo>
                    <a:lnTo>
                      <a:pt x="1291" y="650"/>
                    </a:lnTo>
                    <a:lnTo>
                      <a:pt x="1284" y="648"/>
                    </a:lnTo>
                    <a:lnTo>
                      <a:pt x="1279" y="645"/>
                    </a:lnTo>
                    <a:lnTo>
                      <a:pt x="1275" y="643"/>
                    </a:lnTo>
                    <a:lnTo>
                      <a:pt x="1272" y="638"/>
                    </a:lnTo>
                    <a:lnTo>
                      <a:pt x="1269" y="633"/>
                    </a:lnTo>
                    <a:lnTo>
                      <a:pt x="1268" y="627"/>
                    </a:lnTo>
                    <a:lnTo>
                      <a:pt x="1268" y="619"/>
                    </a:lnTo>
                    <a:lnTo>
                      <a:pt x="1268" y="610"/>
                    </a:lnTo>
                    <a:lnTo>
                      <a:pt x="1272" y="565"/>
                    </a:lnTo>
                    <a:lnTo>
                      <a:pt x="1270" y="535"/>
                    </a:lnTo>
                    <a:lnTo>
                      <a:pt x="1265" y="517"/>
                    </a:lnTo>
                    <a:lnTo>
                      <a:pt x="1256" y="510"/>
                    </a:lnTo>
                    <a:lnTo>
                      <a:pt x="1246" y="509"/>
                    </a:lnTo>
                    <a:lnTo>
                      <a:pt x="1234" y="511"/>
                    </a:lnTo>
                    <a:lnTo>
                      <a:pt x="1224" y="515"/>
                    </a:lnTo>
                    <a:lnTo>
                      <a:pt x="1214" y="517"/>
                    </a:lnTo>
                    <a:lnTo>
                      <a:pt x="1208" y="514"/>
                    </a:lnTo>
                    <a:lnTo>
                      <a:pt x="1204" y="504"/>
                    </a:lnTo>
                    <a:lnTo>
                      <a:pt x="1200" y="516"/>
                    </a:lnTo>
                    <a:lnTo>
                      <a:pt x="1197" y="517"/>
                    </a:lnTo>
                    <a:lnTo>
                      <a:pt x="1195" y="519"/>
                    </a:lnTo>
                    <a:lnTo>
                      <a:pt x="1191" y="519"/>
                    </a:lnTo>
                    <a:lnTo>
                      <a:pt x="1187" y="519"/>
                    </a:lnTo>
                    <a:lnTo>
                      <a:pt x="1182" y="519"/>
                    </a:lnTo>
                    <a:lnTo>
                      <a:pt x="1178" y="519"/>
                    </a:lnTo>
                    <a:lnTo>
                      <a:pt x="1173" y="517"/>
                    </a:lnTo>
                    <a:lnTo>
                      <a:pt x="1169" y="516"/>
                    </a:lnTo>
                    <a:lnTo>
                      <a:pt x="1167" y="514"/>
                    </a:lnTo>
                    <a:lnTo>
                      <a:pt x="1165" y="511"/>
                    </a:lnTo>
                    <a:lnTo>
                      <a:pt x="1164" y="506"/>
                    </a:lnTo>
                    <a:lnTo>
                      <a:pt x="1160" y="511"/>
                    </a:lnTo>
                    <a:lnTo>
                      <a:pt x="1155" y="514"/>
                    </a:lnTo>
                    <a:lnTo>
                      <a:pt x="1150" y="516"/>
                    </a:lnTo>
                    <a:lnTo>
                      <a:pt x="1145" y="517"/>
                    </a:lnTo>
                    <a:lnTo>
                      <a:pt x="1140" y="517"/>
                    </a:lnTo>
                    <a:lnTo>
                      <a:pt x="1133" y="517"/>
                    </a:lnTo>
                    <a:lnTo>
                      <a:pt x="1128" y="517"/>
                    </a:lnTo>
                    <a:lnTo>
                      <a:pt x="1124" y="516"/>
                    </a:lnTo>
                    <a:lnTo>
                      <a:pt x="1120" y="516"/>
                    </a:lnTo>
                    <a:lnTo>
                      <a:pt x="1119" y="515"/>
                    </a:lnTo>
                    <a:lnTo>
                      <a:pt x="1113" y="514"/>
                    </a:lnTo>
                    <a:lnTo>
                      <a:pt x="1106" y="513"/>
                    </a:lnTo>
                    <a:lnTo>
                      <a:pt x="1100" y="511"/>
                    </a:lnTo>
                    <a:lnTo>
                      <a:pt x="1094" y="510"/>
                    </a:lnTo>
                    <a:lnTo>
                      <a:pt x="1086" y="510"/>
                    </a:lnTo>
                    <a:lnTo>
                      <a:pt x="1080" y="509"/>
                    </a:lnTo>
                    <a:lnTo>
                      <a:pt x="1073" y="509"/>
                    </a:lnTo>
                    <a:lnTo>
                      <a:pt x="1067" y="508"/>
                    </a:lnTo>
                    <a:lnTo>
                      <a:pt x="1062" y="508"/>
                    </a:lnTo>
                    <a:lnTo>
                      <a:pt x="1056" y="508"/>
                    </a:lnTo>
                    <a:lnTo>
                      <a:pt x="1046" y="506"/>
                    </a:lnTo>
                    <a:lnTo>
                      <a:pt x="1036" y="508"/>
                    </a:lnTo>
                    <a:lnTo>
                      <a:pt x="1026" y="510"/>
                    </a:lnTo>
                    <a:lnTo>
                      <a:pt x="1015" y="513"/>
                    </a:lnTo>
                    <a:lnTo>
                      <a:pt x="1005" y="516"/>
                    </a:lnTo>
                    <a:lnTo>
                      <a:pt x="995" y="519"/>
                    </a:lnTo>
                    <a:lnTo>
                      <a:pt x="985" y="520"/>
                    </a:lnTo>
                    <a:lnTo>
                      <a:pt x="975" y="521"/>
                    </a:lnTo>
                    <a:lnTo>
                      <a:pt x="966" y="520"/>
                    </a:lnTo>
                    <a:lnTo>
                      <a:pt x="955" y="517"/>
                    </a:lnTo>
                    <a:lnTo>
                      <a:pt x="955" y="516"/>
                    </a:lnTo>
                    <a:lnTo>
                      <a:pt x="954" y="516"/>
                    </a:lnTo>
                    <a:lnTo>
                      <a:pt x="953" y="516"/>
                    </a:lnTo>
                    <a:lnTo>
                      <a:pt x="951" y="515"/>
                    </a:lnTo>
                    <a:lnTo>
                      <a:pt x="949" y="515"/>
                    </a:lnTo>
                    <a:lnTo>
                      <a:pt x="948" y="514"/>
                    </a:lnTo>
                    <a:lnTo>
                      <a:pt x="946" y="513"/>
                    </a:lnTo>
                    <a:lnTo>
                      <a:pt x="945" y="511"/>
                    </a:lnTo>
                    <a:lnTo>
                      <a:pt x="945" y="510"/>
                    </a:lnTo>
                    <a:lnTo>
                      <a:pt x="943" y="515"/>
                    </a:lnTo>
                    <a:lnTo>
                      <a:pt x="940" y="517"/>
                    </a:lnTo>
                    <a:lnTo>
                      <a:pt x="937" y="520"/>
                    </a:lnTo>
                    <a:lnTo>
                      <a:pt x="934" y="522"/>
                    </a:lnTo>
                    <a:lnTo>
                      <a:pt x="930" y="524"/>
                    </a:lnTo>
                    <a:lnTo>
                      <a:pt x="926" y="525"/>
                    </a:lnTo>
                    <a:lnTo>
                      <a:pt x="921" y="526"/>
                    </a:lnTo>
                    <a:lnTo>
                      <a:pt x="916" y="526"/>
                    </a:lnTo>
                    <a:lnTo>
                      <a:pt x="912" y="526"/>
                    </a:lnTo>
                    <a:lnTo>
                      <a:pt x="908" y="526"/>
                    </a:lnTo>
                    <a:lnTo>
                      <a:pt x="905" y="525"/>
                    </a:lnTo>
                    <a:lnTo>
                      <a:pt x="904" y="524"/>
                    </a:lnTo>
                    <a:lnTo>
                      <a:pt x="902" y="522"/>
                    </a:lnTo>
                    <a:lnTo>
                      <a:pt x="900" y="522"/>
                    </a:lnTo>
                    <a:lnTo>
                      <a:pt x="899" y="521"/>
                    </a:lnTo>
                    <a:lnTo>
                      <a:pt x="896" y="520"/>
                    </a:lnTo>
                    <a:lnTo>
                      <a:pt x="895" y="519"/>
                    </a:lnTo>
                    <a:lnTo>
                      <a:pt x="894" y="517"/>
                    </a:lnTo>
                    <a:lnTo>
                      <a:pt x="893" y="516"/>
                    </a:lnTo>
                    <a:lnTo>
                      <a:pt x="893" y="515"/>
                    </a:lnTo>
                    <a:lnTo>
                      <a:pt x="893" y="513"/>
                    </a:lnTo>
                    <a:lnTo>
                      <a:pt x="887" y="515"/>
                    </a:lnTo>
                    <a:lnTo>
                      <a:pt x="886" y="514"/>
                    </a:lnTo>
                    <a:lnTo>
                      <a:pt x="885" y="514"/>
                    </a:lnTo>
                    <a:lnTo>
                      <a:pt x="884" y="514"/>
                    </a:lnTo>
                    <a:lnTo>
                      <a:pt x="882" y="514"/>
                    </a:lnTo>
                    <a:lnTo>
                      <a:pt x="882" y="515"/>
                    </a:lnTo>
                    <a:lnTo>
                      <a:pt x="881" y="515"/>
                    </a:lnTo>
                    <a:lnTo>
                      <a:pt x="880" y="515"/>
                    </a:lnTo>
                    <a:lnTo>
                      <a:pt x="880" y="516"/>
                    </a:lnTo>
                    <a:lnTo>
                      <a:pt x="879" y="516"/>
                    </a:lnTo>
                    <a:lnTo>
                      <a:pt x="877" y="516"/>
                    </a:lnTo>
                    <a:lnTo>
                      <a:pt x="873" y="515"/>
                    </a:lnTo>
                    <a:lnTo>
                      <a:pt x="870" y="515"/>
                    </a:lnTo>
                    <a:lnTo>
                      <a:pt x="866" y="515"/>
                    </a:lnTo>
                    <a:lnTo>
                      <a:pt x="862" y="514"/>
                    </a:lnTo>
                    <a:lnTo>
                      <a:pt x="858" y="513"/>
                    </a:lnTo>
                    <a:lnTo>
                      <a:pt x="855" y="513"/>
                    </a:lnTo>
                    <a:lnTo>
                      <a:pt x="852" y="511"/>
                    </a:lnTo>
                    <a:lnTo>
                      <a:pt x="848" y="510"/>
                    </a:lnTo>
                    <a:lnTo>
                      <a:pt x="844" y="509"/>
                    </a:lnTo>
                    <a:lnTo>
                      <a:pt x="840" y="508"/>
                    </a:lnTo>
                    <a:lnTo>
                      <a:pt x="834" y="506"/>
                    </a:lnTo>
                    <a:lnTo>
                      <a:pt x="827" y="505"/>
                    </a:lnTo>
                    <a:lnTo>
                      <a:pt x="821" y="505"/>
                    </a:lnTo>
                    <a:lnTo>
                      <a:pt x="814" y="505"/>
                    </a:lnTo>
                    <a:lnTo>
                      <a:pt x="807" y="505"/>
                    </a:lnTo>
                    <a:lnTo>
                      <a:pt x="800" y="506"/>
                    </a:lnTo>
                    <a:lnTo>
                      <a:pt x="794" y="508"/>
                    </a:lnTo>
                    <a:lnTo>
                      <a:pt x="788" y="509"/>
                    </a:lnTo>
                    <a:lnTo>
                      <a:pt x="781" y="510"/>
                    </a:lnTo>
                    <a:lnTo>
                      <a:pt x="775" y="511"/>
                    </a:lnTo>
                    <a:lnTo>
                      <a:pt x="771" y="513"/>
                    </a:lnTo>
                    <a:lnTo>
                      <a:pt x="767" y="513"/>
                    </a:lnTo>
                    <a:lnTo>
                      <a:pt x="763" y="513"/>
                    </a:lnTo>
                    <a:lnTo>
                      <a:pt x="759" y="513"/>
                    </a:lnTo>
                    <a:lnTo>
                      <a:pt x="756" y="513"/>
                    </a:lnTo>
                    <a:lnTo>
                      <a:pt x="752" y="511"/>
                    </a:lnTo>
                    <a:lnTo>
                      <a:pt x="748" y="511"/>
                    </a:lnTo>
                    <a:lnTo>
                      <a:pt x="744" y="510"/>
                    </a:lnTo>
                    <a:lnTo>
                      <a:pt x="740" y="510"/>
                    </a:lnTo>
                    <a:lnTo>
                      <a:pt x="736" y="510"/>
                    </a:lnTo>
                    <a:lnTo>
                      <a:pt x="735" y="509"/>
                    </a:lnTo>
                    <a:lnTo>
                      <a:pt x="735" y="508"/>
                    </a:lnTo>
                    <a:lnTo>
                      <a:pt x="734" y="506"/>
                    </a:lnTo>
                    <a:lnTo>
                      <a:pt x="734" y="505"/>
                    </a:lnTo>
                    <a:lnTo>
                      <a:pt x="733" y="504"/>
                    </a:lnTo>
                    <a:lnTo>
                      <a:pt x="733" y="502"/>
                    </a:lnTo>
                    <a:lnTo>
                      <a:pt x="731" y="500"/>
                    </a:lnTo>
                    <a:lnTo>
                      <a:pt x="731" y="499"/>
                    </a:lnTo>
                    <a:lnTo>
                      <a:pt x="730" y="499"/>
                    </a:lnTo>
                    <a:lnTo>
                      <a:pt x="724" y="504"/>
                    </a:lnTo>
                    <a:lnTo>
                      <a:pt x="717" y="508"/>
                    </a:lnTo>
                    <a:lnTo>
                      <a:pt x="712" y="508"/>
                    </a:lnTo>
                    <a:lnTo>
                      <a:pt x="707" y="508"/>
                    </a:lnTo>
                    <a:lnTo>
                      <a:pt x="703" y="505"/>
                    </a:lnTo>
                    <a:lnTo>
                      <a:pt x="701" y="503"/>
                    </a:lnTo>
                    <a:lnTo>
                      <a:pt x="698" y="500"/>
                    </a:lnTo>
                    <a:lnTo>
                      <a:pt x="697" y="498"/>
                    </a:lnTo>
                    <a:lnTo>
                      <a:pt x="695" y="495"/>
                    </a:lnTo>
                    <a:lnTo>
                      <a:pt x="695" y="497"/>
                    </a:lnTo>
                    <a:lnTo>
                      <a:pt x="695" y="498"/>
                    </a:lnTo>
                    <a:lnTo>
                      <a:pt x="695" y="499"/>
                    </a:lnTo>
                    <a:lnTo>
                      <a:pt x="694" y="502"/>
                    </a:lnTo>
                    <a:lnTo>
                      <a:pt x="694" y="503"/>
                    </a:lnTo>
                    <a:lnTo>
                      <a:pt x="693" y="504"/>
                    </a:lnTo>
                    <a:lnTo>
                      <a:pt x="693" y="505"/>
                    </a:lnTo>
                    <a:lnTo>
                      <a:pt x="692" y="506"/>
                    </a:lnTo>
                    <a:lnTo>
                      <a:pt x="692" y="508"/>
                    </a:lnTo>
                    <a:lnTo>
                      <a:pt x="690" y="509"/>
                    </a:lnTo>
                    <a:lnTo>
                      <a:pt x="685" y="514"/>
                    </a:lnTo>
                    <a:lnTo>
                      <a:pt x="679" y="517"/>
                    </a:lnTo>
                    <a:lnTo>
                      <a:pt x="671" y="519"/>
                    </a:lnTo>
                    <a:lnTo>
                      <a:pt x="662" y="519"/>
                    </a:lnTo>
                    <a:lnTo>
                      <a:pt x="653" y="517"/>
                    </a:lnTo>
                    <a:lnTo>
                      <a:pt x="644" y="515"/>
                    </a:lnTo>
                    <a:lnTo>
                      <a:pt x="634" y="513"/>
                    </a:lnTo>
                    <a:lnTo>
                      <a:pt x="625" y="510"/>
                    </a:lnTo>
                    <a:lnTo>
                      <a:pt x="615" y="506"/>
                    </a:lnTo>
                    <a:lnTo>
                      <a:pt x="606" y="505"/>
                    </a:lnTo>
                    <a:lnTo>
                      <a:pt x="599" y="504"/>
                    </a:lnTo>
                    <a:lnTo>
                      <a:pt x="592" y="504"/>
                    </a:lnTo>
                    <a:lnTo>
                      <a:pt x="585" y="505"/>
                    </a:lnTo>
                    <a:lnTo>
                      <a:pt x="580" y="506"/>
                    </a:lnTo>
                    <a:lnTo>
                      <a:pt x="574" y="508"/>
                    </a:lnTo>
                    <a:lnTo>
                      <a:pt x="569" y="510"/>
                    </a:lnTo>
                    <a:lnTo>
                      <a:pt x="564" y="511"/>
                    </a:lnTo>
                    <a:lnTo>
                      <a:pt x="560" y="514"/>
                    </a:lnTo>
                    <a:lnTo>
                      <a:pt x="555" y="516"/>
                    </a:lnTo>
                    <a:lnTo>
                      <a:pt x="551" y="517"/>
                    </a:lnTo>
                    <a:lnTo>
                      <a:pt x="548" y="519"/>
                    </a:lnTo>
                    <a:lnTo>
                      <a:pt x="546" y="519"/>
                    </a:lnTo>
                    <a:lnTo>
                      <a:pt x="542" y="519"/>
                    </a:lnTo>
                    <a:lnTo>
                      <a:pt x="539" y="519"/>
                    </a:lnTo>
                    <a:lnTo>
                      <a:pt x="535" y="519"/>
                    </a:lnTo>
                    <a:lnTo>
                      <a:pt x="532" y="519"/>
                    </a:lnTo>
                    <a:lnTo>
                      <a:pt x="528" y="517"/>
                    </a:lnTo>
                    <a:lnTo>
                      <a:pt x="524" y="517"/>
                    </a:lnTo>
                    <a:lnTo>
                      <a:pt x="520" y="516"/>
                    </a:lnTo>
                    <a:lnTo>
                      <a:pt x="517" y="516"/>
                    </a:lnTo>
                    <a:lnTo>
                      <a:pt x="501" y="505"/>
                    </a:lnTo>
                    <a:lnTo>
                      <a:pt x="498" y="510"/>
                    </a:lnTo>
                    <a:lnTo>
                      <a:pt x="494" y="514"/>
                    </a:lnTo>
                    <a:lnTo>
                      <a:pt x="491" y="517"/>
                    </a:lnTo>
                    <a:lnTo>
                      <a:pt x="485" y="521"/>
                    </a:lnTo>
                    <a:lnTo>
                      <a:pt x="479" y="522"/>
                    </a:lnTo>
                    <a:lnTo>
                      <a:pt x="473" y="524"/>
                    </a:lnTo>
                    <a:lnTo>
                      <a:pt x="466" y="524"/>
                    </a:lnTo>
                    <a:lnTo>
                      <a:pt x="459" y="522"/>
                    </a:lnTo>
                    <a:lnTo>
                      <a:pt x="452" y="520"/>
                    </a:lnTo>
                    <a:lnTo>
                      <a:pt x="444" y="516"/>
                    </a:lnTo>
                    <a:lnTo>
                      <a:pt x="435" y="510"/>
                    </a:lnTo>
                    <a:lnTo>
                      <a:pt x="435" y="511"/>
                    </a:lnTo>
                    <a:lnTo>
                      <a:pt x="434" y="513"/>
                    </a:lnTo>
                    <a:lnTo>
                      <a:pt x="432" y="514"/>
                    </a:lnTo>
                    <a:lnTo>
                      <a:pt x="430" y="515"/>
                    </a:lnTo>
                    <a:lnTo>
                      <a:pt x="428" y="516"/>
                    </a:lnTo>
                    <a:lnTo>
                      <a:pt x="427" y="517"/>
                    </a:lnTo>
                    <a:lnTo>
                      <a:pt x="424" y="519"/>
                    </a:lnTo>
                    <a:lnTo>
                      <a:pt x="423" y="519"/>
                    </a:lnTo>
                    <a:lnTo>
                      <a:pt x="421" y="520"/>
                    </a:lnTo>
                    <a:lnTo>
                      <a:pt x="420" y="520"/>
                    </a:lnTo>
                    <a:lnTo>
                      <a:pt x="406" y="517"/>
                    </a:lnTo>
                    <a:lnTo>
                      <a:pt x="393" y="515"/>
                    </a:lnTo>
                    <a:lnTo>
                      <a:pt x="380" y="513"/>
                    </a:lnTo>
                    <a:lnTo>
                      <a:pt x="370" y="511"/>
                    </a:lnTo>
                    <a:lnTo>
                      <a:pt x="359" y="510"/>
                    </a:lnTo>
                    <a:lnTo>
                      <a:pt x="347" y="509"/>
                    </a:lnTo>
                    <a:lnTo>
                      <a:pt x="336" y="509"/>
                    </a:lnTo>
                    <a:lnTo>
                      <a:pt x="323" y="510"/>
                    </a:lnTo>
                    <a:lnTo>
                      <a:pt x="309" y="513"/>
                    </a:lnTo>
                    <a:lnTo>
                      <a:pt x="292" y="515"/>
                    </a:lnTo>
                    <a:lnTo>
                      <a:pt x="288" y="516"/>
                    </a:lnTo>
                    <a:lnTo>
                      <a:pt x="284" y="516"/>
                    </a:lnTo>
                    <a:lnTo>
                      <a:pt x="281" y="515"/>
                    </a:lnTo>
                    <a:lnTo>
                      <a:pt x="278" y="514"/>
                    </a:lnTo>
                    <a:lnTo>
                      <a:pt x="275" y="513"/>
                    </a:lnTo>
                    <a:lnTo>
                      <a:pt x="273" y="510"/>
                    </a:lnTo>
                    <a:lnTo>
                      <a:pt x="272" y="508"/>
                    </a:lnTo>
                    <a:lnTo>
                      <a:pt x="272" y="504"/>
                    </a:lnTo>
                    <a:lnTo>
                      <a:pt x="272" y="500"/>
                    </a:lnTo>
                    <a:lnTo>
                      <a:pt x="272" y="497"/>
                    </a:lnTo>
                    <a:lnTo>
                      <a:pt x="263" y="513"/>
                    </a:lnTo>
                    <a:lnTo>
                      <a:pt x="260" y="514"/>
                    </a:lnTo>
                    <a:lnTo>
                      <a:pt x="258" y="515"/>
                    </a:lnTo>
                    <a:lnTo>
                      <a:pt x="255" y="516"/>
                    </a:lnTo>
                    <a:lnTo>
                      <a:pt x="252" y="517"/>
                    </a:lnTo>
                    <a:lnTo>
                      <a:pt x="250" y="517"/>
                    </a:lnTo>
                    <a:lnTo>
                      <a:pt x="247" y="517"/>
                    </a:lnTo>
                    <a:lnTo>
                      <a:pt x="243" y="517"/>
                    </a:lnTo>
                    <a:lnTo>
                      <a:pt x="241" y="516"/>
                    </a:lnTo>
                    <a:lnTo>
                      <a:pt x="238" y="516"/>
                    </a:lnTo>
                    <a:lnTo>
                      <a:pt x="234" y="515"/>
                    </a:lnTo>
                    <a:lnTo>
                      <a:pt x="227" y="509"/>
                    </a:lnTo>
                    <a:lnTo>
                      <a:pt x="208" y="494"/>
                    </a:lnTo>
                    <a:lnTo>
                      <a:pt x="181" y="473"/>
                    </a:lnTo>
                    <a:lnTo>
                      <a:pt x="150" y="449"/>
                    </a:lnTo>
                    <a:lnTo>
                      <a:pt x="115" y="421"/>
                    </a:lnTo>
                    <a:lnTo>
                      <a:pt x="81" y="394"/>
                    </a:lnTo>
                    <a:lnTo>
                      <a:pt x="50" y="368"/>
                    </a:lnTo>
                    <a:lnTo>
                      <a:pt x="25" y="348"/>
                    </a:lnTo>
                    <a:lnTo>
                      <a:pt x="7" y="333"/>
                    </a:lnTo>
                    <a:lnTo>
                      <a:pt x="0" y="329"/>
                    </a:lnTo>
                    <a:lnTo>
                      <a:pt x="7" y="322"/>
                    </a:lnTo>
                    <a:lnTo>
                      <a:pt x="25" y="308"/>
                    </a:lnTo>
                    <a:lnTo>
                      <a:pt x="51" y="289"/>
                    </a:lnTo>
                    <a:lnTo>
                      <a:pt x="82" y="266"/>
                    </a:lnTo>
                    <a:lnTo>
                      <a:pt x="117" y="241"/>
                    </a:lnTo>
                    <a:lnTo>
                      <a:pt x="151" y="217"/>
                    </a:lnTo>
                    <a:lnTo>
                      <a:pt x="183" y="195"/>
                    </a:lnTo>
                    <a:lnTo>
                      <a:pt x="210" y="176"/>
                    </a:lnTo>
                    <a:lnTo>
                      <a:pt x="229" y="164"/>
                    </a:lnTo>
                    <a:lnTo>
                      <a:pt x="238" y="158"/>
                    </a:lnTo>
                    <a:lnTo>
                      <a:pt x="241" y="158"/>
                    </a:lnTo>
                    <a:lnTo>
                      <a:pt x="243" y="157"/>
                    </a:lnTo>
                    <a:lnTo>
                      <a:pt x="247" y="156"/>
                    </a:lnTo>
                    <a:lnTo>
                      <a:pt x="250" y="156"/>
                    </a:lnTo>
                    <a:lnTo>
                      <a:pt x="252" y="156"/>
                    </a:lnTo>
                    <a:lnTo>
                      <a:pt x="255" y="157"/>
                    </a:lnTo>
                    <a:lnTo>
                      <a:pt x="259" y="157"/>
                    </a:lnTo>
                    <a:lnTo>
                      <a:pt x="261" y="158"/>
                    </a:lnTo>
                    <a:lnTo>
                      <a:pt x="264" y="159"/>
                    </a:lnTo>
                    <a:lnTo>
                      <a:pt x="266" y="160"/>
                    </a:lnTo>
                    <a:lnTo>
                      <a:pt x="275" y="176"/>
                    </a:lnTo>
                    <a:lnTo>
                      <a:pt x="274" y="173"/>
                    </a:lnTo>
                    <a:lnTo>
                      <a:pt x="274" y="169"/>
                    </a:lnTo>
                    <a:lnTo>
                      <a:pt x="275" y="165"/>
                    </a:lnTo>
                    <a:lnTo>
                      <a:pt x="277" y="163"/>
                    </a:lnTo>
                    <a:lnTo>
                      <a:pt x="278" y="160"/>
                    </a:lnTo>
                    <a:lnTo>
                      <a:pt x="281" y="159"/>
                    </a:lnTo>
                    <a:lnTo>
                      <a:pt x="284" y="158"/>
                    </a:lnTo>
                    <a:lnTo>
                      <a:pt x="287" y="157"/>
                    </a:lnTo>
                    <a:lnTo>
                      <a:pt x="291" y="157"/>
                    </a:lnTo>
                    <a:lnTo>
                      <a:pt x="296" y="158"/>
                    </a:lnTo>
                    <a:lnTo>
                      <a:pt x="311" y="160"/>
                    </a:lnTo>
                    <a:lnTo>
                      <a:pt x="325" y="162"/>
                    </a:lnTo>
                    <a:lnTo>
                      <a:pt x="338" y="163"/>
                    </a:lnTo>
                    <a:lnTo>
                      <a:pt x="350" y="163"/>
                    </a:lnTo>
                    <a:lnTo>
                      <a:pt x="361" y="163"/>
                    </a:lnTo>
                    <a:lnTo>
                      <a:pt x="373" y="162"/>
                    </a:lnTo>
                    <a:lnTo>
                      <a:pt x="384" y="159"/>
                    </a:lnTo>
                    <a:lnTo>
                      <a:pt x="396" y="157"/>
                    </a:lnTo>
                    <a:lnTo>
                      <a:pt x="409" y="154"/>
                    </a:lnTo>
                    <a:lnTo>
                      <a:pt x="423" y="152"/>
                    </a:lnTo>
                    <a:lnTo>
                      <a:pt x="424" y="152"/>
                    </a:lnTo>
                    <a:lnTo>
                      <a:pt x="425" y="153"/>
                    </a:lnTo>
                    <a:lnTo>
                      <a:pt x="427" y="153"/>
                    </a:lnTo>
                    <a:lnTo>
                      <a:pt x="429" y="154"/>
                    </a:lnTo>
                    <a:lnTo>
                      <a:pt x="430" y="156"/>
                    </a:lnTo>
                    <a:lnTo>
                      <a:pt x="433" y="157"/>
                    </a:lnTo>
                    <a:lnTo>
                      <a:pt x="435" y="158"/>
                    </a:lnTo>
                    <a:lnTo>
                      <a:pt x="437" y="159"/>
                    </a:lnTo>
                    <a:lnTo>
                      <a:pt x="438" y="160"/>
                    </a:lnTo>
                    <a:lnTo>
                      <a:pt x="439" y="160"/>
                    </a:lnTo>
                    <a:lnTo>
                      <a:pt x="448" y="154"/>
                    </a:lnTo>
                    <a:lnTo>
                      <a:pt x="455" y="151"/>
                    </a:lnTo>
                    <a:lnTo>
                      <a:pt x="462" y="148"/>
                    </a:lnTo>
                    <a:lnTo>
                      <a:pt x="469" y="147"/>
                    </a:lnTo>
                    <a:lnTo>
                      <a:pt x="475" y="147"/>
                    </a:lnTo>
                    <a:lnTo>
                      <a:pt x="483" y="148"/>
                    </a:lnTo>
                    <a:lnTo>
                      <a:pt x="488" y="151"/>
                    </a:lnTo>
                    <a:lnTo>
                      <a:pt x="493" y="153"/>
                    </a:lnTo>
                    <a:lnTo>
                      <a:pt x="498" y="157"/>
                    </a:lnTo>
                    <a:lnTo>
                      <a:pt x="501" y="162"/>
                    </a:lnTo>
                    <a:lnTo>
                      <a:pt x="503" y="165"/>
                    </a:lnTo>
                    <a:lnTo>
                      <a:pt x="521" y="156"/>
                    </a:lnTo>
                    <a:lnTo>
                      <a:pt x="524" y="154"/>
                    </a:lnTo>
                    <a:lnTo>
                      <a:pt x="526" y="153"/>
                    </a:lnTo>
                    <a:lnTo>
                      <a:pt x="530" y="153"/>
                    </a:lnTo>
                    <a:lnTo>
                      <a:pt x="534" y="152"/>
                    </a:lnTo>
                    <a:lnTo>
                      <a:pt x="538" y="152"/>
                    </a:lnTo>
                    <a:lnTo>
                      <a:pt x="542" y="152"/>
                    </a:lnTo>
                    <a:lnTo>
                      <a:pt x="546" y="152"/>
                    </a:lnTo>
                    <a:lnTo>
                      <a:pt x="548" y="152"/>
                    </a:lnTo>
                    <a:lnTo>
                      <a:pt x="551" y="152"/>
                    </a:lnTo>
                    <a:lnTo>
                      <a:pt x="553" y="153"/>
                    </a:lnTo>
                    <a:lnTo>
                      <a:pt x="557" y="154"/>
                    </a:lnTo>
                    <a:lnTo>
                      <a:pt x="562" y="157"/>
                    </a:lnTo>
                    <a:lnTo>
                      <a:pt x="567" y="158"/>
                    </a:lnTo>
                    <a:lnTo>
                      <a:pt x="572" y="160"/>
                    </a:lnTo>
                    <a:lnTo>
                      <a:pt x="578" y="163"/>
                    </a:lnTo>
                    <a:lnTo>
                      <a:pt x="583" y="164"/>
                    </a:lnTo>
                    <a:lnTo>
                      <a:pt x="589" y="165"/>
                    </a:lnTo>
                    <a:lnTo>
                      <a:pt x="596" y="167"/>
                    </a:lnTo>
                    <a:lnTo>
                      <a:pt x="602" y="165"/>
                    </a:lnTo>
                    <a:lnTo>
                      <a:pt x="610" y="165"/>
                    </a:lnTo>
                    <a:lnTo>
                      <a:pt x="619" y="163"/>
                    </a:lnTo>
                    <a:lnTo>
                      <a:pt x="628" y="160"/>
                    </a:lnTo>
                    <a:lnTo>
                      <a:pt x="638" y="158"/>
                    </a:lnTo>
                    <a:lnTo>
                      <a:pt x="647" y="154"/>
                    </a:lnTo>
                    <a:lnTo>
                      <a:pt x="657" y="153"/>
                    </a:lnTo>
                    <a:lnTo>
                      <a:pt x="666" y="151"/>
                    </a:lnTo>
                    <a:lnTo>
                      <a:pt x="674" y="151"/>
                    </a:lnTo>
                    <a:lnTo>
                      <a:pt x="681" y="152"/>
                    </a:lnTo>
                    <a:lnTo>
                      <a:pt x="688" y="156"/>
                    </a:lnTo>
                    <a:lnTo>
                      <a:pt x="694" y="160"/>
                    </a:lnTo>
                    <a:lnTo>
                      <a:pt x="694" y="162"/>
                    </a:lnTo>
                    <a:lnTo>
                      <a:pt x="695" y="163"/>
                    </a:lnTo>
                    <a:lnTo>
                      <a:pt x="695" y="164"/>
                    </a:lnTo>
                    <a:lnTo>
                      <a:pt x="697" y="165"/>
                    </a:lnTo>
                    <a:lnTo>
                      <a:pt x="697" y="167"/>
                    </a:lnTo>
                    <a:lnTo>
                      <a:pt x="698" y="168"/>
                    </a:lnTo>
                    <a:lnTo>
                      <a:pt x="698" y="169"/>
                    </a:lnTo>
                    <a:lnTo>
                      <a:pt x="698" y="172"/>
                    </a:lnTo>
                    <a:lnTo>
                      <a:pt x="698" y="173"/>
                    </a:lnTo>
                    <a:lnTo>
                      <a:pt x="698" y="174"/>
                    </a:lnTo>
                    <a:lnTo>
                      <a:pt x="699" y="172"/>
                    </a:lnTo>
                    <a:lnTo>
                      <a:pt x="701" y="169"/>
                    </a:lnTo>
                    <a:lnTo>
                      <a:pt x="703" y="167"/>
                    </a:lnTo>
                    <a:lnTo>
                      <a:pt x="707" y="164"/>
                    </a:lnTo>
                    <a:lnTo>
                      <a:pt x="711" y="162"/>
                    </a:lnTo>
                    <a:lnTo>
                      <a:pt x="715" y="160"/>
                    </a:lnTo>
                    <a:lnTo>
                      <a:pt x="720" y="162"/>
                    </a:lnTo>
                    <a:lnTo>
                      <a:pt x="726" y="164"/>
                    </a:lnTo>
                    <a:lnTo>
                      <a:pt x="734" y="170"/>
                    </a:lnTo>
                    <a:lnTo>
                      <a:pt x="734" y="169"/>
                    </a:lnTo>
                    <a:lnTo>
                      <a:pt x="735" y="168"/>
                    </a:lnTo>
                    <a:lnTo>
                      <a:pt x="735" y="167"/>
                    </a:lnTo>
                    <a:lnTo>
                      <a:pt x="736" y="165"/>
                    </a:lnTo>
                    <a:lnTo>
                      <a:pt x="736" y="163"/>
                    </a:lnTo>
                    <a:lnTo>
                      <a:pt x="738" y="162"/>
                    </a:lnTo>
                    <a:lnTo>
                      <a:pt x="738" y="160"/>
                    </a:lnTo>
                    <a:lnTo>
                      <a:pt x="739" y="159"/>
                    </a:lnTo>
                    <a:lnTo>
                      <a:pt x="740" y="159"/>
                    </a:lnTo>
                    <a:lnTo>
                      <a:pt x="744" y="158"/>
                    </a:lnTo>
                    <a:lnTo>
                      <a:pt x="748" y="158"/>
                    </a:lnTo>
                    <a:lnTo>
                      <a:pt x="752" y="157"/>
                    </a:lnTo>
                    <a:lnTo>
                      <a:pt x="754" y="157"/>
                    </a:lnTo>
                    <a:lnTo>
                      <a:pt x="758" y="157"/>
                    </a:lnTo>
                    <a:lnTo>
                      <a:pt x="762" y="156"/>
                    </a:lnTo>
                    <a:lnTo>
                      <a:pt x="766" y="156"/>
                    </a:lnTo>
                    <a:lnTo>
                      <a:pt x="770" y="156"/>
                    </a:lnTo>
                    <a:lnTo>
                      <a:pt x="774" y="157"/>
                    </a:lnTo>
                    <a:lnTo>
                      <a:pt x="777" y="157"/>
                    </a:lnTo>
                    <a:lnTo>
                      <a:pt x="784" y="158"/>
                    </a:lnTo>
                    <a:lnTo>
                      <a:pt x="790" y="159"/>
                    </a:lnTo>
                    <a:lnTo>
                      <a:pt x="797" y="160"/>
                    </a:lnTo>
                    <a:lnTo>
                      <a:pt x="804" y="162"/>
                    </a:lnTo>
                    <a:lnTo>
                      <a:pt x="811" y="163"/>
                    </a:lnTo>
                    <a:lnTo>
                      <a:pt x="817" y="163"/>
                    </a:lnTo>
                    <a:lnTo>
                      <a:pt x="823" y="163"/>
                    </a:lnTo>
                    <a:lnTo>
                      <a:pt x="830" y="163"/>
                    </a:lnTo>
                    <a:lnTo>
                      <a:pt x="836" y="162"/>
                    </a:lnTo>
                    <a:lnTo>
                      <a:pt x="843" y="160"/>
                    </a:lnTo>
                    <a:lnTo>
                      <a:pt x="846" y="159"/>
                    </a:lnTo>
                    <a:lnTo>
                      <a:pt x="850" y="158"/>
                    </a:lnTo>
                    <a:lnTo>
                      <a:pt x="854" y="157"/>
                    </a:lnTo>
                    <a:lnTo>
                      <a:pt x="858" y="156"/>
                    </a:lnTo>
                    <a:lnTo>
                      <a:pt x="862" y="154"/>
                    </a:lnTo>
                    <a:lnTo>
                      <a:pt x="864" y="154"/>
                    </a:lnTo>
                    <a:lnTo>
                      <a:pt x="868" y="153"/>
                    </a:lnTo>
                    <a:lnTo>
                      <a:pt x="872" y="152"/>
                    </a:lnTo>
                    <a:lnTo>
                      <a:pt x="876" y="152"/>
                    </a:lnTo>
                    <a:lnTo>
                      <a:pt x="880" y="152"/>
                    </a:lnTo>
                    <a:lnTo>
                      <a:pt x="881" y="152"/>
                    </a:lnTo>
                    <a:lnTo>
                      <a:pt x="882" y="152"/>
                    </a:lnTo>
                    <a:lnTo>
                      <a:pt x="884" y="152"/>
                    </a:lnTo>
                    <a:lnTo>
                      <a:pt x="885" y="153"/>
                    </a:lnTo>
                    <a:lnTo>
                      <a:pt x="886" y="153"/>
                    </a:lnTo>
                    <a:lnTo>
                      <a:pt x="887" y="153"/>
                    </a:lnTo>
                    <a:lnTo>
                      <a:pt x="889" y="153"/>
                    </a:lnTo>
                    <a:lnTo>
                      <a:pt x="890" y="153"/>
                    </a:lnTo>
                    <a:lnTo>
                      <a:pt x="895" y="154"/>
                    </a:lnTo>
                    <a:lnTo>
                      <a:pt x="895" y="153"/>
                    </a:lnTo>
                    <a:lnTo>
                      <a:pt x="896" y="151"/>
                    </a:lnTo>
                    <a:lnTo>
                      <a:pt x="896" y="149"/>
                    </a:lnTo>
                    <a:lnTo>
                      <a:pt x="898" y="148"/>
                    </a:lnTo>
                    <a:lnTo>
                      <a:pt x="899" y="147"/>
                    </a:lnTo>
                    <a:lnTo>
                      <a:pt x="902" y="146"/>
                    </a:lnTo>
                    <a:lnTo>
                      <a:pt x="903" y="145"/>
                    </a:lnTo>
                    <a:lnTo>
                      <a:pt x="904" y="145"/>
                    </a:lnTo>
                    <a:lnTo>
                      <a:pt x="907" y="143"/>
                    </a:lnTo>
                    <a:lnTo>
                      <a:pt x="908" y="143"/>
                    </a:lnTo>
                    <a:lnTo>
                      <a:pt x="911" y="142"/>
                    </a:lnTo>
                    <a:lnTo>
                      <a:pt x="914" y="141"/>
                    </a:lnTo>
                    <a:lnTo>
                      <a:pt x="919" y="141"/>
                    </a:lnTo>
                    <a:lnTo>
                      <a:pt x="923" y="141"/>
                    </a:lnTo>
                    <a:lnTo>
                      <a:pt x="928" y="142"/>
                    </a:lnTo>
                    <a:lnTo>
                      <a:pt x="932" y="143"/>
                    </a:lnTo>
                    <a:lnTo>
                      <a:pt x="937" y="145"/>
                    </a:lnTo>
                    <a:lnTo>
                      <a:pt x="940" y="147"/>
                    </a:lnTo>
                    <a:lnTo>
                      <a:pt x="944" y="149"/>
                    </a:lnTo>
                    <a:lnTo>
                      <a:pt x="945" y="152"/>
                    </a:lnTo>
                    <a:lnTo>
                      <a:pt x="948" y="157"/>
                    </a:lnTo>
                    <a:lnTo>
                      <a:pt x="949" y="156"/>
                    </a:lnTo>
                    <a:lnTo>
                      <a:pt x="949" y="154"/>
                    </a:lnTo>
                    <a:lnTo>
                      <a:pt x="950" y="153"/>
                    </a:lnTo>
                    <a:lnTo>
                      <a:pt x="951" y="152"/>
                    </a:lnTo>
                    <a:lnTo>
                      <a:pt x="953" y="152"/>
                    </a:lnTo>
                    <a:lnTo>
                      <a:pt x="954" y="152"/>
                    </a:lnTo>
                    <a:lnTo>
                      <a:pt x="955" y="151"/>
                    </a:lnTo>
                    <a:lnTo>
                      <a:pt x="957" y="151"/>
                    </a:lnTo>
                    <a:lnTo>
                      <a:pt x="958" y="151"/>
                    </a:lnTo>
                    <a:lnTo>
                      <a:pt x="959" y="149"/>
                    </a:lnTo>
                    <a:lnTo>
                      <a:pt x="968" y="147"/>
                    </a:lnTo>
                    <a:lnTo>
                      <a:pt x="977" y="146"/>
                    </a:lnTo>
                    <a:lnTo>
                      <a:pt x="987" y="146"/>
                    </a:lnTo>
                    <a:lnTo>
                      <a:pt x="998" y="148"/>
                    </a:lnTo>
                    <a:lnTo>
                      <a:pt x="1008" y="151"/>
                    </a:lnTo>
                    <a:lnTo>
                      <a:pt x="1019" y="153"/>
                    </a:lnTo>
                    <a:lnTo>
                      <a:pt x="1030" y="156"/>
                    </a:lnTo>
                    <a:lnTo>
                      <a:pt x="1040" y="158"/>
                    </a:lnTo>
                    <a:lnTo>
                      <a:pt x="1049" y="159"/>
                    </a:lnTo>
                    <a:lnTo>
                      <a:pt x="1059" y="159"/>
                    </a:lnTo>
                    <a:lnTo>
                      <a:pt x="1064" y="158"/>
                    </a:lnTo>
                    <a:lnTo>
                      <a:pt x="1071" y="158"/>
                    </a:lnTo>
                    <a:lnTo>
                      <a:pt x="1076" y="157"/>
                    </a:lnTo>
                    <a:lnTo>
                      <a:pt x="1083" y="157"/>
                    </a:lnTo>
                    <a:lnTo>
                      <a:pt x="1090" y="156"/>
                    </a:lnTo>
                    <a:lnTo>
                      <a:pt x="1096" y="156"/>
                    </a:lnTo>
                    <a:lnTo>
                      <a:pt x="1103" y="154"/>
                    </a:lnTo>
                    <a:lnTo>
                      <a:pt x="1109" y="153"/>
                    </a:lnTo>
                    <a:lnTo>
                      <a:pt x="1115" y="152"/>
                    </a:lnTo>
                    <a:lnTo>
                      <a:pt x="1122" y="149"/>
                    </a:lnTo>
                    <a:lnTo>
                      <a:pt x="1124" y="149"/>
                    </a:lnTo>
                    <a:lnTo>
                      <a:pt x="1127" y="148"/>
                    </a:lnTo>
                    <a:lnTo>
                      <a:pt x="1132" y="148"/>
                    </a:lnTo>
                    <a:lnTo>
                      <a:pt x="1137" y="147"/>
                    </a:lnTo>
                    <a:lnTo>
                      <a:pt x="1142" y="147"/>
                    </a:lnTo>
                    <a:lnTo>
                      <a:pt x="1147" y="148"/>
                    </a:lnTo>
                    <a:lnTo>
                      <a:pt x="1154" y="148"/>
                    </a:lnTo>
                    <a:lnTo>
                      <a:pt x="1159" y="151"/>
                    </a:lnTo>
                    <a:lnTo>
                      <a:pt x="1163" y="154"/>
                    </a:lnTo>
                    <a:lnTo>
                      <a:pt x="1168" y="158"/>
                    </a:lnTo>
                    <a:lnTo>
                      <a:pt x="1168" y="153"/>
                    </a:lnTo>
                    <a:lnTo>
                      <a:pt x="1169" y="151"/>
                    </a:lnTo>
                    <a:lnTo>
                      <a:pt x="1173" y="148"/>
                    </a:lnTo>
                    <a:lnTo>
                      <a:pt x="1177" y="147"/>
                    </a:lnTo>
                    <a:lnTo>
                      <a:pt x="1181" y="146"/>
                    </a:lnTo>
                    <a:lnTo>
                      <a:pt x="1185" y="146"/>
                    </a:lnTo>
                    <a:lnTo>
                      <a:pt x="1190" y="146"/>
                    </a:lnTo>
                    <a:lnTo>
                      <a:pt x="1193" y="146"/>
                    </a:lnTo>
                    <a:lnTo>
                      <a:pt x="1197" y="147"/>
                    </a:lnTo>
                    <a:lnTo>
                      <a:pt x="1201" y="147"/>
                    </a:lnTo>
                    <a:lnTo>
                      <a:pt x="1202" y="149"/>
                    </a:lnTo>
                    <a:lnTo>
                      <a:pt x="1206" y="160"/>
                    </a:lnTo>
                    <a:lnTo>
                      <a:pt x="1210" y="151"/>
                    </a:lnTo>
                    <a:lnTo>
                      <a:pt x="1217" y="147"/>
                    </a:lnTo>
                    <a:lnTo>
                      <a:pt x="1227" y="149"/>
                    </a:lnTo>
                    <a:lnTo>
                      <a:pt x="1237" y="152"/>
                    </a:lnTo>
                    <a:lnTo>
                      <a:pt x="1249" y="156"/>
                    </a:lnTo>
                    <a:lnTo>
                      <a:pt x="1259" y="154"/>
                    </a:lnTo>
                    <a:lnTo>
                      <a:pt x="1268" y="146"/>
                    </a:lnTo>
                    <a:lnTo>
                      <a:pt x="1273" y="129"/>
                    </a:lnTo>
                    <a:lnTo>
                      <a:pt x="1274" y="99"/>
                    </a:lnTo>
                    <a:lnTo>
                      <a:pt x="1270" y="54"/>
                    </a:lnTo>
                    <a:lnTo>
                      <a:pt x="1269" y="45"/>
                    </a:lnTo>
                    <a:lnTo>
                      <a:pt x="1270" y="37"/>
                    </a:lnTo>
                    <a:lnTo>
                      <a:pt x="1272" y="30"/>
                    </a:lnTo>
                    <a:lnTo>
                      <a:pt x="1274" y="26"/>
                    </a:lnTo>
                    <a:lnTo>
                      <a:pt x="1277" y="22"/>
                    </a:lnTo>
                    <a:lnTo>
                      <a:pt x="1282" y="18"/>
                    </a:lnTo>
                    <a:lnTo>
                      <a:pt x="1287" y="16"/>
                    </a:lnTo>
                    <a:lnTo>
                      <a:pt x="1292" y="13"/>
                    </a:lnTo>
                    <a:lnTo>
                      <a:pt x="1298" y="12"/>
                    </a:lnTo>
                    <a:lnTo>
                      <a:pt x="1306" y="10"/>
                    </a:lnTo>
                    <a:lnTo>
                      <a:pt x="1307" y="10"/>
                    </a:lnTo>
                    <a:lnTo>
                      <a:pt x="1309" y="10"/>
                    </a:lnTo>
                    <a:lnTo>
                      <a:pt x="1311" y="10"/>
                    </a:lnTo>
                    <a:lnTo>
                      <a:pt x="1314" y="10"/>
                    </a:lnTo>
                    <a:lnTo>
                      <a:pt x="1316" y="10"/>
                    </a:lnTo>
                    <a:lnTo>
                      <a:pt x="1319" y="10"/>
                    </a:lnTo>
                    <a:lnTo>
                      <a:pt x="1322" y="10"/>
                    </a:lnTo>
                    <a:lnTo>
                      <a:pt x="1324" y="10"/>
                    </a:lnTo>
                    <a:lnTo>
                      <a:pt x="1327" y="11"/>
                    </a:lnTo>
                    <a:lnTo>
                      <a:pt x="1328" y="11"/>
                    </a:lnTo>
                    <a:lnTo>
                      <a:pt x="1333" y="13"/>
                    </a:lnTo>
                    <a:lnTo>
                      <a:pt x="1336" y="14"/>
                    </a:lnTo>
                    <a:lnTo>
                      <a:pt x="1338" y="16"/>
                    </a:lnTo>
                    <a:lnTo>
                      <a:pt x="1341" y="17"/>
                    </a:lnTo>
                    <a:lnTo>
                      <a:pt x="1342" y="18"/>
                    </a:lnTo>
                    <a:lnTo>
                      <a:pt x="1342" y="19"/>
                    </a:lnTo>
                    <a:lnTo>
                      <a:pt x="1343" y="21"/>
                    </a:lnTo>
                    <a:lnTo>
                      <a:pt x="1345" y="23"/>
                    </a:lnTo>
                    <a:lnTo>
                      <a:pt x="1346" y="26"/>
                    </a:lnTo>
                    <a:lnTo>
                      <a:pt x="1348" y="30"/>
                    </a:lnTo>
                    <a:lnTo>
                      <a:pt x="1355" y="49"/>
                    </a:lnTo>
                    <a:lnTo>
                      <a:pt x="1359" y="65"/>
                    </a:lnTo>
                    <a:lnTo>
                      <a:pt x="1360" y="80"/>
                    </a:lnTo>
                    <a:lnTo>
                      <a:pt x="1357" y="93"/>
                    </a:lnTo>
                    <a:lnTo>
                      <a:pt x="1355" y="104"/>
                    </a:lnTo>
                    <a:lnTo>
                      <a:pt x="1351" y="115"/>
                    </a:lnTo>
                    <a:lnTo>
                      <a:pt x="1347" y="124"/>
                    </a:lnTo>
                    <a:lnTo>
                      <a:pt x="1345" y="132"/>
                    </a:lnTo>
                    <a:lnTo>
                      <a:pt x="1343" y="141"/>
                    </a:lnTo>
                    <a:lnTo>
                      <a:pt x="1345" y="149"/>
                    </a:lnTo>
                    <a:lnTo>
                      <a:pt x="1345" y="151"/>
                    </a:lnTo>
                    <a:lnTo>
                      <a:pt x="1346" y="152"/>
                    </a:lnTo>
                    <a:lnTo>
                      <a:pt x="1346" y="153"/>
                    </a:lnTo>
                    <a:lnTo>
                      <a:pt x="1346" y="154"/>
                    </a:lnTo>
                    <a:lnTo>
                      <a:pt x="1347" y="156"/>
                    </a:lnTo>
                    <a:lnTo>
                      <a:pt x="1348" y="157"/>
                    </a:lnTo>
                    <a:lnTo>
                      <a:pt x="1348" y="158"/>
                    </a:lnTo>
                    <a:lnTo>
                      <a:pt x="1350" y="158"/>
                    </a:lnTo>
                    <a:lnTo>
                      <a:pt x="1352" y="159"/>
                    </a:lnTo>
                    <a:lnTo>
                      <a:pt x="1354" y="159"/>
                    </a:lnTo>
                    <a:lnTo>
                      <a:pt x="1359" y="162"/>
                    </a:lnTo>
                    <a:lnTo>
                      <a:pt x="1362" y="164"/>
                    </a:lnTo>
                    <a:lnTo>
                      <a:pt x="1366" y="164"/>
                    </a:lnTo>
                    <a:lnTo>
                      <a:pt x="1370" y="163"/>
                    </a:lnTo>
                    <a:lnTo>
                      <a:pt x="1375" y="162"/>
                    </a:lnTo>
                    <a:lnTo>
                      <a:pt x="1380" y="159"/>
                    </a:lnTo>
                    <a:lnTo>
                      <a:pt x="1384" y="158"/>
                    </a:lnTo>
                    <a:lnTo>
                      <a:pt x="1389" y="156"/>
                    </a:lnTo>
                    <a:lnTo>
                      <a:pt x="1394" y="156"/>
                    </a:lnTo>
                    <a:lnTo>
                      <a:pt x="1398" y="156"/>
                    </a:lnTo>
                    <a:lnTo>
                      <a:pt x="1402" y="158"/>
                    </a:lnTo>
                    <a:lnTo>
                      <a:pt x="1412" y="167"/>
                    </a:lnTo>
                    <a:lnTo>
                      <a:pt x="1418" y="162"/>
                    </a:lnTo>
                    <a:lnTo>
                      <a:pt x="1424" y="158"/>
                    </a:lnTo>
                    <a:lnTo>
                      <a:pt x="1430" y="156"/>
                    </a:lnTo>
                    <a:lnTo>
                      <a:pt x="1437" y="154"/>
                    </a:lnTo>
                    <a:lnTo>
                      <a:pt x="1442" y="153"/>
                    </a:lnTo>
                    <a:lnTo>
                      <a:pt x="1448" y="153"/>
                    </a:lnTo>
                    <a:lnTo>
                      <a:pt x="1453" y="154"/>
                    </a:lnTo>
                    <a:lnTo>
                      <a:pt x="1457" y="157"/>
                    </a:lnTo>
                    <a:lnTo>
                      <a:pt x="1460" y="159"/>
                    </a:lnTo>
                    <a:lnTo>
                      <a:pt x="1461" y="163"/>
                    </a:lnTo>
                    <a:lnTo>
                      <a:pt x="1466" y="170"/>
                    </a:lnTo>
                    <a:lnTo>
                      <a:pt x="1470" y="160"/>
                    </a:lnTo>
                    <a:lnTo>
                      <a:pt x="1479" y="157"/>
                    </a:lnTo>
                    <a:lnTo>
                      <a:pt x="1491" y="157"/>
                    </a:lnTo>
                    <a:lnTo>
                      <a:pt x="1503" y="159"/>
                    </a:lnTo>
                    <a:lnTo>
                      <a:pt x="1517" y="159"/>
                    </a:lnTo>
                    <a:lnTo>
                      <a:pt x="1530" y="157"/>
                    </a:lnTo>
                    <a:lnTo>
                      <a:pt x="1540" y="147"/>
                    </a:lnTo>
                    <a:lnTo>
                      <a:pt x="1548" y="127"/>
                    </a:lnTo>
                    <a:lnTo>
                      <a:pt x="1551" y="97"/>
                    </a:lnTo>
                    <a:lnTo>
                      <a:pt x="1548" y="51"/>
                    </a:lnTo>
                    <a:lnTo>
                      <a:pt x="1547" y="41"/>
                    </a:lnTo>
                    <a:lnTo>
                      <a:pt x="1547" y="33"/>
                    </a:lnTo>
                    <a:lnTo>
                      <a:pt x="1548" y="27"/>
                    </a:lnTo>
                    <a:lnTo>
                      <a:pt x="1549" y="21"/>
                    </a:lnTo>
                    <a:lnTo>
                      <a:pt x="1552" y="17"/>
                    </a:lnTo>
                    <a:lnTo>
                      <a:pt x="1556" y="12"/>
                    </a:lnTo>
                    <a:lnTo>
                      <a:pt x="1560" y="10"/>
                    </a:lnTo>
                    <a:lnTo>
                      <a:pt x="1565" y="7"/>
                    </a:lnTo>
                    <a:lnTo>
                      <a:pt x="1570" y="5"/>
                    </a:lnTo>
                    <a:lnTo>
                      <a:pt x="1576" y="2"/>
                    </a:lnTo>
                    <a:lnTo>
                      <a:pt x="1579" y="1"/>
                    </a:lnTo>
                    <a:lnTo>
                      <a:pt x="1583" y="1"/>
                    </a:lnTo>
                    <a:lnTo>
                      <a:pt x="1587" y="1"/>
                    </a:lnTo>
                    <a:lnTo>
                      <a:pt x="1593" y="0"/>
                    </a:lnTo>
                    <a:lnTo>
                      <a:pt x="1598" y="0"/>
                    </a:lnTo>
                    <a:lnTo>
                      <a:pt x="1604" y="0"/>
                    </a:lnTo>
                    <a:lnTo>
                      <a:pt x="1610" y="0"/>
                    </a:lnTo>
                    <a:lnTo>
                      <a:pt x="1615" y="0"/>
                    </a:lnTo>
                    <a:lnTo>
                      <a:pt x="1619" y="1"/>
                    </a:lnTo>
                    <a:lnTo>
                      <a:pt x="1620" y="1"/>
                    </a:lnTo>
                    <a:lnTo>
                      <a:pt x="1624" y="6"/>
                    </a:lnTo>
                    <a:lnTo>
                      <a:pt x="1628" y="11"/>
                    </a:lnTo>
                    <a:lnTo>
                      <a:pt x="1629" y="14"/>
                    </a:lnTo>
                    <a:lnTo>
                      <a:pt x="1631" y="17"/>
                    </a:lnTo>
                    <a:lnTo>
                      <a:pt x="1633" y="21"/>
                    </a:lnTo>
                    <a:lnTo>
                      <a:pt x="1633" y="24"/>
                    </a:lnTo>
                    <a:lnTo>
                      <a:pt x="1634" y="27"/>
                    </a:lnTo>
                    <a:lnTo>
                      <a:pt x="1635" y="30"/>
                    </a:lnTo>
                    <a:lnTo>
                      <a:pt x="1636" y="35"/>
                    </a:lnTo>
                    <a:lnTo>
                      <a:pt x="1638" y="40"/>
                    </a:lnTo>
                    <a:lnTo>
                      <a:pt x="1643" y="59"/>
                    </a:lnTo>
                    <a:lnTo>
                      <a:pt x="1645" y="75"/>
                    </a:lnTo>
                    <a:lnTo>
                      <a:pt x="1645" y="87"/>
                    </a:lnTo>
                    <a:lnTo>
                      <a:pt x="1643" y="98"/>
                    </a:lnTo>
                    <a:lnTo>
                      <a:pt x="1639" y="108"/>
                    </a:lnTo>
                    <a:lnTo>
                      <a:pt x="1635" y="116"/>
                    </a:lnTo>
                    <a:lnTo>
                      <a:pt x="1631" y="124"/>
                    </a:lnTo>
                    <a:lnTo>
                      <a:pt x="1628" y="131"/>
                    </a:lnTo>
                    <a:lnTo>
                      <a:pt x="1626" y="138"/>
                    </a:lnTo>
                    <a:lnTo>
                      <a:pt x="1625" y="146"/>
                    </a:lnTo>
                    <a:lnTo>
                      <a:pt x="1626" y="149"/>
                    </a:lnTo>
                    <a:lnTo>
                      <a:pt x="1628" y="152"/>
                    </a:lnTo>
                    <a:lnTo>
                      <a:pt x="1629" y="154"/>
                    </a:lnTo>
                    <a:lnTo>
                      <a:pt x="1630" y="156"/>
                    </a:lnTo>
                    <a:lnTo>
                      <a:pt x="1631" y="158"/>
                    </a:lnTo>
                    <a:lnTo>
                      <a:pt x="1633" y="158"/>
                    </a:lnTo>
                    <a:lnTo>
                      <a:pt x="1635" y="159"/>
                    </a:lnTo>
                    <a:lnTo>
                      <a:pt x="1636" y="159"/>
                    </a:lnTo>
                    <a:lnTo>
                      <a:pt x="1636" y="160"/>
                    </a:lnTo>
                    <a:lnTo>
                      <a:pt x="1640" y="162"/>
                    </a:lnTo>
                    <a:lnTo>
                      <a:pt x="1644" y="162"/>
                    </a:lnTo>
                    <a:lnTo>
                      <a:pt x="1648" y="160"/>
                    </a:lnTo>
                    <a:lnTo>
                      <a:pt x="1652" y="159"/>
                    </a:lnTo>
                    <a:lnTo>
                      <a:pt x="1657" y="157"/>
                    </a:lnTo>
                    <a:lnTo>
                      <a:pt x="1662" y="154"/>
                    </a:lnTo>
                    <a:lnTo>
                      <a:pt x="1666" y="152"/>
                    </a:lnTo>
                    <a:lnTo>
                      <a:pt x="1670" y="151"/>
                    </a:lnTo>
                    <a:lnTo>
                      <a:pt x="1675" y="152"/>
                    </a:lnTo>
                    <a:lnTo>
                      <a:pt x="1677" y="154"/>
                    </a:lnTo>
                    <a:lnTo>
                      <a:pt x="1684" y="156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9" name="Freeform 36"/>
              <p:cNvSpPr>
                <a:spLocks/>
              </p:cNvSpPr>
              <p:nvPr/>
            </p:nvSpPr>
            <p:spPr bwMode="auto">
              <a:xfrm>
                <a:off x="2245" y="2679"/>
                <a:ext cx="254" cy="756"/>
              </a:xfrm>
              <a:custGeom>
                <a:avLst/>
                <a:gdLst>
                  <a:gd name="T0" fmla="*/ 0 w 762"/>
                  <a:gd name="T1" fmla="*/ 0 h 2267"/>
                  <a:gd name="T2" fmla="*/ 0 w 762"/>
                  <a:gd name="T3" fmla="*/ 0 h 2267"/>
                  <a:gd name="T4" fmla="*/ 0 w 762"/>
                  <a:gd name="T5" fmla="*/ 0 h 2267"/>
                  <a:gd name="T6" fmla="*/ 0 w 762"/>
                  <a:gd name="T7" fmla="*/ 0 h 2267"/>
                  <a:gd name="T8" fmla="*/ 0 w 762"/>
                  <a:gd name="T9" fmla="*/ 0 h 2267"/>
                  <a:gd name="T10" fmla="*/ 0 w 762"/>
                  <a:gd name="T11" fmla="*/ 0 h 2267"/>
                  <a:gd name="T12" fmla="*/ 0 w 762"/>
                  <a:gd name="T13" fmla="*/ 0 h 2267"/>
                  <a:gd name="T14" fmla="*/ 0 w 762"/>
                  <a:gd name="T15" fmla="*/ 0 h 2267"/>
                  <a:gd name="T16" fmla="*/ 0 w 762"/>
                  <a:gd name="T17" fmla="*/ 0 h 2267"/>
                  <a:gd name="T18" fmla="*/ 0 w 762"/>
                  <a:gd name="T19" fmla="*/ 0 h 2267"/>
                  <a:gd name="T20" fmla="*/ 0 w 762"/>
                  <a:gd name="T21" fmla="*/ 0 h 2267"/>
                  <a:gd name="T22" fmla="*/ 0 w 762"/>
                  <a:gd name="T23" fmla="*/ 0 h 2267"/>
                  <a:gd name="T24" fmla="*/ 0 w 762"/>
                  <a:gd name="T25" fmla="*/ 0 h 2267"/>
                  <a:gd name="T26" fmla="*/ 0 w 762"/>
                  <a:gd name="T27" fmla="*/ 0 h 2267"/>
                  <a:gd name="T28" fmla="*/ 0 w 762"/>
                  <a:gd name="T29" fmla="*/ 0 h 2267"/>
                  <a:gd name="T30" fmla="*/ 0 w 762"/>
                  <a:gd name="T31" fmla="*/ 0 h 2267"/>
                  <a:gd name="T32" fmla="*/ 0 w 762"/>
                  <a:gd name="T33" fmla="*/ 0 h 2267"/>
                  <a:gd name="T34" fmla="*/ 0 w 762"/>
                  <a:gd name="T35" fmla="*/ 0 h 2267"/>
                  <a:gd name="T36" fmla="*/ 0 w 762"/>
                  <a:gd name="T37" fmla="*/ 0 h 2267"/>
                  <a:gd name="T38" fmla="*/ 0 w 762"/>
                  <a:gd name="T39" fmla="*/ 0 h 2267"/>
                  <a:gd name="T40" fmla="*/ 0 w 762"/>
                  <a:gd name="T41" fmla="*/ 0 h 2267"/>
                  <a:gd name="T42" fmla="*/ 0 w 762"/>
                  <a:gd name="T43" fmla="*/ 0 h 2267"/>
                  <a:gd name="T44" fmla="*/ 0 w 762"/>
                  <a:gd name="T45" fmla="*/ 0 h 2267"/>
                  <a:gd name="T46" fmla="*/ 0 w 762"/>
                  <a:gd name="T47" fmla="*/ 0 h 2267"/>
                  <a:gd name="T48" fmla="*/ 0 w 762"/>
                  <a:gd name="T49" fmla="*/ 0 h 2267"/>
                  <a:gd name="T50" fmla="*/ 0 w 762"/>
                  <a:gd name="T51" fmla="*/ 0 h 2267"/>
                  <a:gd name="T52" fmla="*/ 0 w 762"/>
                  <a:gd name="T53" fmla="*/ 0 h 2267"/>
                  <a:gd name="T54" fmla="*/ 0 w 762"/>
                  <a:gd name="T55" fmla="*/ 0 h 2267"/>
                  <a:gd name="T56" fmla="*/ 0 w 762"/>
                  <a:gd name="T57" fmla="*/ 0 h 2267"/>
                  <a:gd name="T58" fmla="*/ 0 w 762"/>
                  <a:gd name="T59" fmla="*/ 0 h 2267"/>
                  <a:gd name="T60" fmla="*/ 0 w 762"/>
                  <a:gd name="T61" fmla="*/ 0 h 2267"/>
                  <a:gd name="T62" fmla="*/ 0 w 762"/>
                  <a:gd name="T63" fmla="*/ 0 h 2267"/>
                  <a:gd name="T64" fmla="*/ 0 w 762"/>
                  <a:gd name="T65" fmla="*/ 0 h 2267"/>
                  <a:gd name="T66" fmla="*/ 0 w 762"/>
                  <a:gd name="T67" fmla="*/ 0 h 2267"/>
                  <a:gd name="T68" fmla="*/ 0 w 762"/>
                  <a:gd name="T69" fmla="*/ 0 h 2267"/>
                  <a:gd name="T70" fmla="*/ 0 w 762"/>
                  <a:gd name="T71" fmla="*/ 0 h 2267"/>
                  <a:gd name="T72" fmla="*/ 0 w 762"/>
                  <a:gd name="T73" fmla="*/ 0 h 2267"/>
                  <a:gd name="T74" fmla="*/ 0 w 762"/>
                  <a:gd name="T75" fmla="*/ 0 h 2267"/>
                  <a:gd name="T76" fmla="*/ 0 w 762"/>
                  <a:gd name="T77" fmla="*/ 0 h 2267"/>
                  <a:gd name="T78" fmla="*/ 0 w 762"/>
                  <a:gd name="T79" fmla="*/ 0 h 2267"/>
                  <a:gd name="T80" fmla="*/ 0 w 762"/>
                  <a:gd name="T81" fmla="*/ 0 h 2267"/>
                  <a:gd name="T82" fmla="*/ 0 w 762"/>
                  <a:gd name="T83" fmla="*/ 0 h 2267"/>
                  <a:gd name="T84" fmla="*/ 0 w 762"/>
                  <a:gd name="T85" fmla="*/ 0 h 2267"/>
                  <a:gd name="T86" fmla="*/ 0 w 762"/>
                  <a:gd name="T87" fmla="*/ 0 h 2267"/>
                  <a:gd name="T88" fmla="*/ 0 w 762"/>
                  <a:gd name="T89" fmla="*/ 0 h 2267"/>
                  <a:gd name="T90" fmla="*/ 0 w 762"/>
                  <a:gd name="T91" fmla="*/ 0 h 2267"/>
                  <a:gd name="T92" fmla="*/ 0 w 762"/>
                  <a:gd name="T93" fmla="*/ 0 h 2267"/>
                  <a:gd name="T94" fmla="*/ 0 w 762"/>
                  <a:gd name="T95" fmla="*/ 0 h 2267"/>
                  <a:gd name="T96" fmla="*/ 0 w 762"/>
                  <a:gd name="T97" fmla="*/ 0 h 2267"/>
                  <a:gd name="T98" fmla="*/ 0 w 762"/>
                  <a:gd name="T99" fmla="*/ 0 h 2267"/>
                  <a:gd name="T100" fmla="*/ 0 w 762"/>
                  <a:gd name="T101" fmla="*/ 0 h 2267"/>
                  <a:gd name="T102" fmla="*/ 0 w 762"/>
                  <a:gd name="T103" fmla="*/ 0 h 2267"/>
                  <a:gd name="T104" fmla="*/ 0 w 762"/>
                  <a:gd name="T105" fmla="*/ 0 h 2267"/>
                  <a:gd name="T106" fmla="*/ 0 w 762"/>
                  <a:gd name="T107" fmla="*/ 0 h 2267"/>
                  <a:gd name="T108" fmla="*/ 0 w 762"/>
                  <a:gd name="T109" fmla="*/ 0 h 2267"/>
                  <a:gd name="T110" fmla="*/ 0 w 762"/>
                  <a:gd name="T111" fmla="*/ 0 h 2267"/>
                  <a:gd name="T112" fmla="*/ 0 w 762"/>
                  <a:gd name="T113" fmla="*/ 0 h 2267"/>
                  <a:gd name="T114" fmla="*/ 0 w 762"/>
                  <a:gd name="T115" fmla="*/ 0 h 2267"/>
                  <a:gd name="T116" fmla="*/ 0 w 762"/>
                  <a:gd name="T117" fmla="*/ 0 h 2267"/>
                  <a:gd name="T118" fmla="*/ 0 w 762"/>
                  <a:gd name="T119" fmla="*/ 0 h 2267"/>
                  <a:gd name="T120" fmla="*/ 0 w 762"/>
                  <a:gd name="T121" fmla="*/ 0 h 2267"/>
                  <a:gd name="T122" fmla="*/ 0 w 762"/>
                  <a:gd name="T123" fmla="*/ 0 h 2267"/>
                  <a:gd name="T124" fmla="*/ 0 w 762"/>
                  <a:gd name="T125" fmla="*/ 0 h 226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62" h="2267">
                    <a:moveTo>
                      <a:pt x="762" y="974"/>
                    </a:moveTo>
                    <a:lnTo>
                      <a:pt x="753" y="975"/>
                    </a:lnTo>
                    <a:lnTo>
                      <a:pt x="743" y="977"/>
                    </a:lnTo>
                    <a:lnTo>
                      <a:pt x="734" y="978"/>
                    </a:lnTo>
                    <a:lnTo>
                      <a:pt x="725" y="979"/>
                    </a:lnTo>
                    <a:lnTo>
                      <a:pt x="716" y="979"/>
                    </a:lnTo>
                    <a:lnTo>
                      <a:pt x="707" y="979"/>
                    </a:lnTo>
                    <a:lnTo>
                      <a:pt x="699" y="977"/>
                    </a:lnTo>
                    <a:lnTo>
                      <a:pt x="692" y="974"/>
                    </a:lnTo>
                    <a:lnTo>
                      <a:pt x="684" y="970"/>
                    </a:lnTo>
                    <a:lnTo>
                      <a:pt x="678" y="964"/>
                    </a:lnTo>
                    <a:lnTo>
                      <a:pt x="676" y="948"/>
                    </a:lnTo>
                    <a:lnTo>
                      <a:pt x="680" y="941"/>
                    </a:lnTo>
                    <a:lnTo>
                      <a:pt x="685" y="930"/>
                    </a:lnTo>
                    <a:lnTo>
                      <a:pt x="691" y="916"/>
                    </a:lnTo>
                    <a:lnTo>
                      <a:pt x="697" y="902"/>
                    </a:lnTo>
                    <a:lnTo>
                      <a:pt x="703" y="885"/>
                    </a:lnTo>
                    <a:lnTo>
                      <a:pt x="708" y="869"/>
                    </a:lnTo>
                    <a:lnTo>
                      <a:pt x="714" y="854"/>
                    </a:lnTo>
                    <a:lnTo>
                      <a:pt x="717" y="842"/>
                    </a:lnTo>
                    <a:lnTo>
                      <a:pt x="720" y="832"/>
                    </a:lnTo>
                    <a:lnTo>
                      <a:pt x="721" y="826"/>
                    </a:lnTo>
                    <a:lnTo>
                      <a:pt x="723" y="808"/>
                    </a:lnTo>
                    <a:lnTo>
                      <a:pt x="725" y="793"/>
                    </a:lnTo>
                    <a:lnTo>
                      <a:pt x="728" y="780"/>
                    </a:lnTo>
                    <a:lnTo>
                      <a:pt x="730" y="768"/>
                    </a:lnTo>
                    <a:lnTo>
                      <a:pt x="731" y="756"/>
                    </a:lnTo>
                    <a:lnTo>
                      <a:pt x="733" y="743"/>
                    </a:lnTo>
                    <a:lnTo>
                      <a:pt x="734" y="731"/>
                    </a:lnTo>
                    <a:lnTo>
                      <a:pt x="734" y="716"/>
                    </a:lnTo>
                    <a:lnTo>
                      <a:pt x="733" y="701"/>
                    </a:lnTo>
                    <a:lnTo>
                      <a:pt x="731" y="682"/>
                    </a:lnTo>
                    <a:lnTo>
                      <a:pt x="730" y="672"/>
                    </a:lnTo>
                    <a:lnTo>
                      <a:pt x="729" y="662"/>
                    </a:lnTo>
                    <a:lnTo>
                      <a:pt x="729" y="651"/>
                    </a:lnTo>
                    <a:lnTo>
                      <a:pt x="728" y="640"/>
                    </a:lnTo>
                    <a:lnTo>
                      <a:pt x="728" y="629"/>
                    </a:lnTo>
                    <a:lnTo>
                      <a:pt x="726" y="618"/>
                    </a:lnTo>
                    <a:lnTo>
                      <a:pt x="726" y="607"/>
                    </a:lnTo>
                    <a:lnTo>
                      <a:pt x="725" y="597"/>
                    </a:lnTo>
                    <a:lnTo>
                      <a:pt x="724" y="589"/>
                    </a:lnTo>
                    <a:lnTo>
                      <a:pt x="723" y="580"/>
                    </a:lnTo>
                    <a:lnTo>
                      <a:pt x="716" y="491"/>
                    </a:lnTo>
                    <a:lnTo>
                      <a:pt x="716" y="463"/>
                    </a:lnTo>
                    <a:lnTo>
                      <a:pt x="716" y="437"/>
                    </a:lnTo>
                    <a:lnTo>
                      <a:pt x="714" y="411"/>
                    </a:lnTo>
                    <a:lnTo>
                      <a:pt x="710" y="385"/>
                    </a:lnTo>
                    <a:lnTo>
                      <a:pt x="706" y="359"/>
                    </a:lnTo>
                    <a:lnTo>
                      <a:pt x="701" y="335"/>
                    </a:lnTo>
                    <a:lnTo>
                      <a:pt x="696" y="309"/>
                    </a:lnTo>
                    <a:lnTo>
                      <a:pt x="691" y="283"/>
                    </a:lnTo>
                    <a:lnTo>
                      <a:pt x="685" y="256"/>
                    </a:lnTo>
                    <a:lnTo>
                      <a:pt x="682" y="228"/>
                    </a:lnTo>
                    <a:lnTo>
                      <a:pt x="679" y="213"/>
                    </a:lnTo>
                    <a:lnTo>
                      <a:pt x="676" y="199"/>
                    </a:lnTo>
                    <a:lnTo>
                      <a:pt x="674" y="184"/>
                    </a:lnTo>
                    <a:lnTo>
                      <a:pt x="670" y="168"/>
                    </a:lnTo>
                    <a:lnTo>
                      <a:pt x="667" y="153"/>
                    </a:lnTo>
                    <a:lnTo>
                      <a:pt x="664" y="139"/>
                    </a:lnTo>
                    <a:lnTo>
                      <a:pt x="661" y="125"/>
                    </a:lnTo>
                    <a:lnTo>
                      <a:pt x="657" y="113"/>
                    </a:lnTo>
                    <a:lnTo>
                      <a:pt x="655" y="103"/>
                    </a:lnTo>
                    <a:lnTo>
                      <a:pt x="652" y="94"/>
                    </a:lnTo>
                    <a:lnTo>
                      <a:pt x="650" y="87"/>
                    </a:lnTo>
                    <a:lnTo>
                      <a:pt x="646" y="79"/>
                    </a:lnTo>
                    <a:lnTo>
                      <a:pt x="642" y="69"/>
                    </a:lnTo>
                    <a:lnTo>
                      <a:pt x="637" y="59"/>
                    </a:lnTo>
                    <a:lnTo>
                      <a:pt x="632" y="48"/>
                    </a:lnTo>
                    <a:lnTo>
                      <a:pt x="625" y="38"/>
                    </a:lnTo>
                    <a:lnTo>
                      <a:pt x="620" y="29"/>
                    </a:lnTo>
                    <a:lnTo>
                      <a:pt x="616" y="22"/>
                    </a:lnTo>
                    <a:lnTo>
                      <a:pt x="611" y="17"/>
                    </a:lnTo>
                    <a:lnTo>
                      <a:pt x="609" y="14"/>
                    </a:lnTo>
                    <a:lnTo>
                      <a:pt x="606" y="11"/>
                    </a:lnTo>
                    <a:lnTo>
                      <a:pt x="603" y="10"/>
                    </a:lnTo>
                    <a:lnTo>
                      <a:pt x="602" y="9"/>
                    </a:lnTo>
                    <a:lnTo>
                      <a:pt x="600" y="7"/>
                    </a:lnTo>
                    <a:lnTo>
                      <a:pt x="598" y="7"/>
                    </a:lnTo>
                    <a:lnTo>
                      <a:pt x="597" y="6"/>
                    </a:lnTo>
                    <a:lnTo>
                      <a:pt x="596" y="6"/>
                    </a:lnTo>
                    <a:lnTo>
                      <a:pt x="594" y="5"/>
                    </a:lnTo>
                    <a:lnTo>
                      <a:pt x="593" y="5"/>
                    </a:lnTo>
                    <a:lnTo>
                      <a:pt x="592" y="5"/>
                    </a:lnTo>
                    <a:lnTo>
                      <a:pt x="580" y="1"/>
                    </a:lnTo>
                    <a:lnTo>
                      <a:pt x="568" y="0"/>
                    </a:lnTo>
                    <a:lnTo>
                      <a:pt x="556" y="0"/>
                    </a:lnTo>
                    <a:lnTo>
                      <a:pt x="543" y="0"/>
                    </a:lnTo>
                    <a:lnTo>
                      <a:pt x="532" y="1"/>
                    </a:lnTo>
                    <a:lnTo>
                      <a:pt x="519" y="4"/>
                    </a:lnTo>
                    <a:lnTo>
                      <a:pt x="507" y="7"/>
                    </a:lnTo>
                    <a:lnTo>
                      <a:pt x="496" y="11"/>
                    </a:lnTo>
                    <a:lnTo>
                      <a:pt x="484" y="16"/>
                    </a:lnTo>
                    <a:lnTo>
                      <a:pt x="474" y="21"/>
                    </a:lnTo>
                    <a:lnTo>
                      <a:pt x="470" y="23"/>
                    </a:lnTo>
                    <a:lnTo>
                      <a:pt x="466" y="26"/>
                    </a:lnTo>
                    <a:lnTo>
                      <a:pt x="463" y="28"/>
                    </a:lnTo>
                    <a:lnTo>
                      <a:pt x="459" y="32"/>
                    </a:lnTo>
                    <a:lnTo>
                      <a:pt x="455" y="34"/>
                    </a:lnTo>
                    <a:lnTo>
                      <a:pt x="451" y="38"/>
                    </a:lnTo>
                    <a:lnTo>
                      <a:pt x="447" y="42"/>
                    </a:lnTo>
                    <a:lnTo>
                      <a:pt x="443" y="44"/>
                    </a:lnTo>
                    <a:lnTo>
                      <a:pt x="440" y="48"/>
                    </a:lnTo>
                    <a:lnTo>
                      <a:pt x="437" y="52"/>
                    </a:lnTo>
                    <a:lnTo>
                      <a:pt x="437" y="50"/>
                    </a:lnTo>
                    <a:lnTo>
                      <a:pt x="434" y="54"/>
                    </a:lnTo>
                    <a:lnTo>
                      <a:pt x="429" y="59"/>
                    </a:lnTo>
                    <a:lnTo>
                      <a:pt x="423" y="65"/>
                    </a:lnTo>
                    <a:lnTo>
                      <a:pt x="415" y="72"/>
                    </a:lnTo>
                    <a:lnTo>
                      <a:pt x="408" y="80"/>
                    </a:lnTo>
                    <a:lnTo>
                      <a:pt x="401" y="86"/>
                    </a:lnTo>
                    <a:lnTo>
                      <a:pt x="397" y="91"/>
                    </a:lnTo>
                    <a:lnTo>
                      <a:pt x="396" y="93"/>
                    </a:lnTo>
                    <a:lnTo>
                      <a:pt x="397" y="92"/>
                    </a:lnTo>
                    <a:lnTo>
                      <a:pt x="386" y="102"/>
                    </a:lnTo>
                    <a:lnTo>
                      <a:pt x="376" y="113"/>
                    </a:lnTo>
                    <a:lnTo>
                      <a:pt x="367" y="124"/>
                    </a:lnTo>
                    <a:lnTo>
                      <a:pt x="358" y="136"/>
                    </a:lnTo>
                    <a:lnTo>
                      <a:pt x="349" y="150"/>
                    </a:lnTo>
                    <a:lnTo>
                      <a:pt x="341" y="162"/>
                    </a:lnTo>
                    <a:lnTo>
                      <a:pt x="333" y="175"/>
                    </a:lnTo>
                    <a:lnTo>
                      <a:pt x="326" y="189"/>
                    </a:lnTo>
                    <a:lnTo>
                      <a:pt x="318" y="202"/>
                    </a:lnTo>
                    <a:lnTo>
                      <a:pt x="310" y="216"/>
                    </a:lnTo>
                    <a:lnTo>
                      <a:pt x="331" y="326"/>
                    </a:lnTo>
                    <a:lnTo>
                      <a:pt x="333" y="320"/>
                    </a:lnTo>
                    <a:lnTo>
                      <a:pt x="336" y="314"/>
                    </a:lnTo>
                    <a:lnTo>
                      <a:pt x="340" y="309"/>
                    </a:lnTo>
                    <a:lnTo>
                      <a:pt x="342" y="303"/>
                    </a:lnTo>
                    <a:lnTo>
                      <a:pt x="346" y="297"/>
                    </a:lnTo>
                    <a:lnTo>
                      <a:pt x="350" y="292"/>
                    </a:lnTo>
                    <a:lnTo>
                      <a:pt x="355" y="286"/>
                    </a:lnTo>
                    <a:lnTo>
                      <a:pt x="359" y="278"/>
                    </a:lnTo>
                    <a:lnTo>
                      <a:pt x="364" y="271"/>
                    </a:lnTo>
                    <a:lnTo>
                      <a:pt x="368" y="264"/>
                    </a:lnTo>
                    <a:lnTo>
                      <a:pt x="373" y="254"/>
                    </a:lnTo>
                    <a:lnTo>
                      <a:pt x="378" y="247"/>
                    </a:lnTo>
                    <a:lnTo>
                      <a:pt x="383" y="238"/>
                    </a:lnTo>
                    <a:lnTo>
                      <a:pt x="388" y="231"/>
                    </a:lnTo>
                    <a:lnTo>
                      <a:pt x="393" y="223"/>
                    </a:lnTo>
                    <a:lnTo>
                      <a:pt x="399" y="216"/>
                    </a:lnTo>
                    <a:lnTo>
                      <a:pt x="405" y="209"/>
                    </a:lnTo>
                    <a:lnTo>
                      <a:pt x="410" y="200"/>
                    </a:lnTo>
                    <a:lnTo>
                      <a:pt x="418" y="191"/>
                    </a:lnTo>
                    <a:lnTo>
                      <a:pt x="425" y="182"/>
                    </a:lnTo>
                    <a:lnTo>
                      <a:pt x="431" y="175"/>
                    </a:lnTo>
                    <a:lnTo>
                      <a:pt x="436" y="169"/>
                    </a:lnTo>
                    <a:lnTo>
                      <a:pt x="442" y="163"/>
                    </a:lnTo>
                    <a:lnTo>
                      <a:pt x="449" y="157"/>
                    </a:lnTo>
                    <a:lnTo>
                      <a:pt x="455" y="152"/>
                    </a:lnTo>
                    <a:lnTo>
                      <a:pt x="463" y="147"/>
                    </a:lnTo>
                    <a:lnTo>
                      <a:pt x="469" y="142"/>
                    </a:lnTo>
                    <a:lnTo>
                      <a:pt x="475" y="137"/>
                    </a:lnTo>
                    <a:lnTo>
                      <a:pt x="482" y="134"/>
                    </a:lnTo>
                    <a:lnTo>
                      <a:pt x="488" y="130"/>
                    </a:lnTo>
                    <a:lnTo>
                      <a:pt x="492" y="128"/>
                    </a:lnTo>
                    <a:lnTo>
                      <a:pt x="497" y="125"/>
                    </a:lnTo>
                    <a:lnTo>
                      <a:pt x="501" y="123"/>
                    </a:lnTo>
                    <a:lnTo>
                      <a:pt x="505" y="121"/>
                    </a:lnTo>
                    <a:lnTo>
                      <a:pt x="509" y="121"/>
                    </a:lnTo>
                    <a:lnTo>
                      <a:pt x="513" y="121"/>
                    </a:lnTo>
                    <a:lnTo>
                      <a:pt x="516" y="124"/>
                    </a:lnTo>
                    <a:lnTo>
                      <a:pt x="519" y="128"/>
                    </a:lnTo>
                    <a:lnTo>
                      <a:pt x="523" y="133"/>
                    </a:lnTo>
                    <a:lnTo>
                      <a:pt x="527" y="140"/>
                    </a:lnTo>
                    <a:lnTo>
                      <a:pt x="530" y="152"/>
                    </a:lnTo>
                    <a:lnTo>
                      <a:pt x="532" y="162"/>
                    </a:lnTo>
                    <a:lnTo>
                      <a:pt x="533" y="173"/>
                    </a:lnTo>
                    <a:lnTo>
                      <a:pt x="536" y="182"/>
                    </a:lnTo>
                    <a:lnTo>
                      <a:pt x="538" y="191"/>
                    </a:lnTo>
                    <a:lnTo>
                      <a:pt x="539" y="201"/>
                    </a:lnTo>
                    <a:lnTo>
                      <a:pt x="542" y="211"/>
                    </a:lnTo>
                    <a:lnTo>
                      <a:pt x="545" y="221"/>
                    </a:lnTo>
                    <a:lnTo>
                      <a:pt x="546" y="231"/>
                    </a:lnTo>
                    <a:lnTo>
                      <a:pt x="548" y="242"/>
                    </a:lnTo>
                    <a:lnTo>
                      <a:pt x="548" y="253"/>
                    </a:lnTo>
                    <a:lnTo>
                      <a:pt x="551" y="274"/>
                    </a:lnTo>
                    <a:lnTo>
                      <a:pt x="552" y="294"/>
                    </a:lnTo>
                    <a:lnTo>
                      <a:pt x="554" y="313"/>
                    </a:lnTo>
                    <a:lnTo>
                      <a:pt x="556" y="332"/>
                    </a:lnTo>
                    <a:lnTo>
                      <a:pt x="557" y="351"/>
                    </a:lnTo>
                    <a:lnTo>
                      <a:pt x="559" y="369"/>
                    </a:lnTo>
                    <a:lnTo>
                      <a:pt x="561" y="388"/>
                    </a:lnTo>
                    <a:lnTo>
                      <a:pt x="562" y="407"/>
                    </a:lnTo>
                    <a:lnTo>
                      <a:pt x="565" y="427"/>
                    </a:lnTo>
                    <a:lnTo>
                      <a:pt x="568" y="448"/>
                    </a:lnTo>
                    <a:lnTo>
                      <a:pt x="569" y="458"/>
                    </a:lnTo>
                    <a:lnTo>
                      <a:pt x="570" y="467"/>
                    </a:lnTo>
                    <a:lnTo>
                      <a:pt x="571" y="478"/>
                    </a:lnTo>
                    <a:lnTo>
                      <a:pt x="573" y="490"/>
                    </a:lnTo>
                    <a:lnTo>
                      <a:pt x="574" y="502"/>
                    </a:lnTo>
                    <a:lnTo>
                      <a:pt x="575" y="513"/>
                    </a:lnTo>
                    <a:lnTo>
                      <a:pt x="577" y="524"/>
                    </a:lnTo>
                    <a:lnTo>
                      <a:pt x="578" y="535"/>
                    </a:lnTo>
                    <a:lnTo>
                      <a:pt x="578" y="546"/>
                    </a:lnTo>
                    <a:lnTo>
                      <a:pt x="579" y="556"/>
                    </a:lnTo>
                    <a:lnTo>
                      <a:pt x="579" y="561"/>
                    </a:lnTo>
                    <a:lnTo>
                      <a:pt x="580" y="573"/>
                    </a:lnTo>
                    <a:lnTo>
                      <a:pt x="582" y="591"/>
                    </a:lnTo>
                    <a:lnTo>
                      <a:pt x="584" y="615"/>
                    </a:lnTo>
                    <a:lnTo>
                      <a:pt x="586" y="642"/>
                    </a:lnTo>
                    <a:lnTo>
                      <a:pt x="588" y="667"/>
                    </a:lnTo>
                    <a:lnTo>
                      <a:pt x="589" y="693"/>
                    </a:lnTo>
                    <a:lnTo>
                      <a:pt x="589" y="716"/>
                    </a:lnTo>
                    <a:lnTo>
                      <a:pt x="589" y="735"/>
                    </a:lnTo>
                    <a:lnTo>
                      <a:pt x="588" y="747"/>
                    </a:lnTo>
                    <a:lnTo>
                      <a:pt x="586" y="758"/>
                    </a:lnTo>
                    <a:lnTo>
                      <a:pt x="584" y="769"/>
                    </a:lnTo>
                    <a:lnTo>
                      <a:pt x="583" y="780"/>
                    </a:lnTo>
                    <a:lnTo>
                      <a:pt x="583" y="791"/>
                    </a:lnTo>
                    <a:lnTo>
                      <a:pt x="583" y="801"/>
                    </a:lnTo>
                    <a:lnTo>
                      <a:pt x="582" y="812"/>
                    </a:lnTo>
                    <a:lnTo>
                      <a:pt x="582" y="823"/>
                    </a:lnTo>
                    <a:lnTo>
                      <a:pt x="580" y="834"/>
                    </a:lnTo>
                    <a:lnTo>
                      <a:pt x="579" y="845"/>
                    </a:lnTo>
                    <a:lnTo>
                      <a:pt x="578" y="856"/>
                    </a:lnTo>
                    <a:lnTo>
                      <a:pt x="574" y="867"/>
                    </a:lnTo>
                    <a:lnTo>
                      <a:pt x="570" y="881"/>
                    </a:lnTo>
                    <a:lnTo>
                      <a:pt x="566" y="896"/>
                    </a:lnTo>
                    <a:lnTo>
                      <a:pt x="561" y="910"/>
                    </a:lnTo>
                    <a:lnTo>
                      <a:pt x="556" y="925"/>
                    </a:lnTo>
                    <a:lnTo>
                      <a:pt x="551" y="940"/>
                    </a:lnTo>
                    <a:lnTo>
                      <a:pt x="546" y="952"/>
                    </a:lnTo>
                    <a:lnTo>
                      <a:pt x="541" y="963"/>
                    </a:lnTo>
                    <a:lnTo>
                      <a:pt x="537" y="972"/>
                    </a:lnTo>
                    <a:lnTo>
                      <a:pt x="533" y="977"/>
                    </a:lnTo>
                    <a:lnTo>
                      <a:pt x="530" y="979"/>
                    </a:lnTo>
                    <a:lnTo>
                      <a:pt x="528" y="981"/>
                    </a:lnTo>
                    <a:lnTo>
                      <a:pt x="525" y="984"/>
                    </a:lnTo>
                    <a:lnTo>
                      <a:pt x="521" y="985"/>
                    </a:lnTo>
                    <a:lnTo>
                      <a:pt x="519" y="986"/>
                    </a:lnTo>
                    <a:lnTo>
                      <a:pt x="516" y="988"/>
                    </a:lnTo>
                    <a:lnTo>
                      <a:pt x="514" y="988"/>
                    </a:lnTo>
                    <a:lnTo>
                      <a:pt x="511" y="988"/>
                    </a:lnTo>
                    <a:lnTo>
                      <a:pt x="510" y="989"/>
                    </a:lnTo>
                    <a:lnTo>
                      <a:pt x="506" y="989"/>
                    </a:lnTo>
                    <a:lnTo>
                      <a:pt x="498" y="990"/>
                    </a:lnTo>
                    <a:lnTo>
                      <a:pt x="491" y="993"/>
                    </a:lnTo>
                    <a:lnTo>
                      <a:pt x="482" y="994"/>
                    </a:lnTo>
                    <a:lnTo>
                      <a:pt x="472" y="995"/>
                    </a:lnTo>
                    <a:lnTo>
                      <a:pt x="463" y="996"/>
                    </a:lnTo>
                    <a:lnTo>
                      <a:pt x="454" y="997"/>
                    </a:lnTo>
                    <a:lnTo>
                      <a:pt x="446" y="999"/>
                    </a:lnTo>
                    <a:lnTo>
                      <a:pt x="440" y="1000"/>
                    </a:lnTo>
                    <a:lnTo>
                      <a:pt x="436" y="1000"/>
                    </a:lnTo>
                    <a:lnTo>
                      <a:pt x="429" y="999"/>
                    </a:lnTo>
                    <a:lnTo>
                      <a:pt x="423" y="999"/>
                    </a:lnTo>
                    <a:lnTo>
                      <a:pt x="417" y="999"/>
                    </a:lnTo>
                    <a:lnTo>
                      <a:pt x="410" y="997"/>
                    </a:lnTo>
                    <a:lnTo>
                      <a:pt x="404" y="997"/>
                    </a:lnTo>
                    <a:lnTo>
                      <a:pt x="396" y="995"/>
                    </a:lnTo>
                    <a:lnTo>
                      <a:pt x="390" y="994"/>
                    </a:lnTo>
                    <a:lnTo>
                      <a:pt x="382" y="991"/>
                    </a:lnTo>
                    <a:lnTo>
                      <a:pt x="374" y="988"/>
                    </a:lnTo>
                    <a:lnTo>
                      <a:pt x="367" y="983"/>
                    </a:lnTo>
                    <a:lnTo>
                      <a:pt x="367" y="981"/>
                    </a:lnTo>
                    <a:lnTo>
                      <a:pt x="367" y="979"/>
                    </a:lnTo>
                    <a:lnTo>
                      <a:pt x="365" y="974"/>
                    </a:lnTo>
                    <a:lnTo>
                      <a:pt x="364" y="969"/>
                    </a:lnTo>
                    <a:lnTo>
                      <a:pt x="363" y="962"/>
                    </a:lnTo>
                    <a:lnTo>
                      <a:pt x="361" y="954"/>
                    </a:lnTo>
                    <a:lnTo>
                      <a:pt x="361" y="946"/>
                    </a:lnTo>
                    <a:lnTo>
                      <a:pt x="361" y="936"/>
                    </a:lnTo>
                    <a:lnTo>
                      <a:pt x="363" y="926"/>
                    </a:lnTo>
                    <a:lnTo>
                      <a:pt x="365" y="915"/>
                    </a:lnTo>
                    <a:lnTo>
                      <a:pt x="369" y="905"/>
                    </a:lnTo>
                    <a:lnTo>
                      <a:pt x="372" y="896"/>
                    </a:lnTo>
                    <a:lnTo>
                      <a:pt x="373" y="887"/>
                    </a:lnTo>
                    <a:lnTo>
                      <a:pt x="376" y="878"/>
                    </a:lnTo>
                    <a:lnTo>
                      <a:pt x="377" y="871"/>
                    </a:lnTo>
                    <a:lnTo>
                      <a:pt x="378" y="864"/>
                    </a:lnTo>
                    <a:lnTo>
                      <a:pt x="379" y="858"/>
                    </a:lnTo>
                    <a:lnTo>
                      <a:pt x="381" y="851"/>
                    </a:lnTo>
                    <a:lnTo>
                      <a:pt x="382" y="845"/>
                    </a:lnTo>
                    <a:lnTo>
                      <a:pt x="383" y="839"/>
                    </a:lnTo>
                    <a:lnTo>
                      <a:pt x="388" y="811"/>
                    </a:lnTo>
                    <a:lnTo>
                      <a:pt x="393" y="780"/>
                    </a:lnTo>
                    <a:lnTo>
                      <a:pt x="399" y="748"/>
                    </a:lnTo>
                    <a:lnTo>
                      <a:pt x="402" y="715"/>
                    </a:lnTo>
                    <a:lnTo>
                      <a:pt x="405" y="681"/>
                    </a:lnTo>
                    <a:lnTo>
                      <a:pt x="406" y="647"/>
                    </a:lnTo>
                    <a:lnTo>
                      <a:pt x="406" y="612"/>
                    </a:lnTo>
                    <a:lnTo>
                      <a:pt x="405" y="580"/>
                    </a:lnTo>
                    <a:lnTo>
                      <a:pt x="401" y="548"/>
                    </a:lnTo>
                    <a:lnTo>
                      <a:pt x="395" y="518"/>
                    </a:lnTo>
                    <a:lnTo>
                      <a:pt x="386" y="497"/>
                    </a:lnTo>
                    <a:lnTo>
                      <a:pt x="385" y="488"/>
                    </a:lnTo>
                    <a:lnTo>
                      <a:pt x="382" y="478"/>
                    </a:lnTo>
                    <a:lnTo>
                      <a:pt x="379" y="470"/>
                    </a:lnTo>
                    <a:lnTo>
                      <a:pt x="377" y="461"/>
                    </a:lnTo>
                    <a:lnTo>
                      <a:pt x="374" y="453"/>
                    </a:lnTo>
                    <a:lnTo>
                      <a:pt x="372" y="444"/>
                    </a:lnTo>
                    <a:lnTo>
                      <a:pt x="369" y="436"/>
                    </a:lnTo>
                    <a:lnTo>
                      <a:pt x="367" y="426"/>
                    </a:lnTo>
                    <a:lnTo>
                      <a:pt x="363" y="417"/>
                    </a:lnTo>
                    <a:lnTo>
                      <a:pt x="360" y="409"/>
                    </a:lnTo>
                    <a:lnTo>
                      <a:pt x="358" y="401"/>
                    </a:lnTo>
                    <a:lnTo>
                      <a:pt x="355" y="393"/>
                    </a:lnTo>
                    <a:lnTo>
                      <a:pt x="352" y="384"/>
                    </a:lnTo>
                    <a:lnTo>
                      <a:pt x="351" y="374"/>
                    </a:lnTo>
                    <a:lnTo>
                      <a:pt x="349" y="366"/>
                    </a:lnTo>
                    <a:lnTo>
                      <a:pt x="347" y="357"/>
                    </a:lnTo>
                    <a:lnTo>
                      <a:pt x="345" y="347"/>
                    </a:lnTo>
                    <a:lnTo>
                      <a:pt x="344" y="339"/>
                    </a:lnTo>
                    <a:lnTo>
                      <a:pt x="341" y="331"/>
                    </a:lnTo>
                    <a:lnTo>
                      <a:pt x="340" y="323"/>
                    </a:lnTo>
                    <a:lnTo>
                      <a:pt x="314" y="213"/>
                    </a:lnTo>
                    <a:lnTo>
                      <a:pt x="313" y="209"/>
                    </a:lnTo>
                    <a:lnTo>
                      <a:pt x="312" y="204"/>
                    </a:lnTo>
                    <a:lnTo>
                      <a:pt x="309" y="199"/>
                    </a:lnTo>
                    <a:lnTo>
                      <a:pt x="308" y="194"/>
                    </a:lnTo>
                    <a:lnTo>
                      <a:pt x="305" y="189"/>
                    </a:lnTo>
                    <a:lnTo>
                      <a:pt x="304" y="184"/>
                    </a:lnTo>
                    <a:lnTo>
                      <a:pt x="301" y="179"/>
                    </a:lnTo>
                    <a:lnTo>
                      <a:pt x="300" y="174"/>
                    </a:lnTo>
                    <a:lnTo>
                      <a:pt x="297" y="169"/>
                    </a:lnTo>
                    <a:lnTo>
                      <a:pt x="296" y="164"/>
                    </a:lnTo>
                    <a:lnTo>
                      <a:pt x="294" y="159"/>
                    </a:lnTo>
                    <a:lnTo>
                      <a:pt x="291" y="155"/>
                    </a:lnTo>
                    <a:lnTo>
                      <a:pt x="288" y="150"/>
                    </a:lnTo>
                    <a:lnTo>
                      <a:pt x="285" y="146"/>
                    </a:lnTo>
                    <a:lnTo>
                      <a:pt x="281" y="142"/>
                    </a:lnTo>
                    <a:lnTo>
                      <a:pt x="277" y="139"/>
                    </a:lnTo>
                    <a:lnTo>
                      <a:pt x="272" y="135"/>
                    </a:lnTo>
                    <a:lnTo>
                      <a:pt x="268" y="133"/>
                    </a:lnTo>
                    <a:lnTo>
                      <a:pt x="263" y="129"/>
                    </a:lnTo>
                    <a:lnTo>
                      <a:pt x="258" y="126"/>
                    </a:lnTo>
                    <a:lnTo>
                      <a:pt x="254" y="124"/>
                    </a:lnTo>
                    <a:lnTo>
                      <a:pt x="246" y="120"/>
                    </a:lnTo>
                    <a:lnTo>
                      <a:pt x="239" y="117"/>
                    </a:lnTo>
                    <a:lnTo>
                      <a:pt x="231" y="115"/>
                    </a:lnTo>
                    <a:lnTo>
                      <a:pt x="222" y="114"/>
                    </a:lnTo>
                    <a:lnTo>
                      <a:pt x="214" y="114"/>
                    </a:lnTo>
                    <a:lnTo>
                      <a:pt x="205" y="114"/>
                    </a:lnTo>
                    <a:lnTo>
                      <a:pt x="198" y="115"/>
                    </a:lnTo>
                    <a:lnTo>
                      <a:pt x="190" y="117"/>
                    </a:lnTo>
                    <a:lnTo>
                      <a:pt x="181" y="119"/>
                    </a:lnTo>
                    <a:lnTo>
                      <a:pt x="173" y="121"/>
                    </a:lnTo>
                    <a:lnTo>
                      <a:pt x="163" y="124"/>
                    </a:lnTo>
                    <a:lnTo>
                      <a:pt x="154" y="129"/>
                    </a:lnTo>
                    <a:lnTo>
                      <a:pt x="145" y="134"/>
                    </a:lnTo>
                    <a:lnTo>
                      <a:pt x="136" y="139"/>
                    </a:lnTo>
                    <a:lnTo>
                      <a:pt x="128" y="144"/>
                    </a:lnTo>
                    <a:lnTo>
                      <a:pt x="119" y="150"/>
                    </a:lnTo>
                    <a:lnTo>
                      <a:pt x="112" y="156"/>
                    </a:lnTo>
                    <a:lnTo>
                      <a:pt x="104" y="163"/>
                    </a:lnTo>
                    <a:lnTo>
                      <a:pt x="96" y="169"/>
                    </a:lnTo>
                    <a:lnTo>
                      <a:pt x="87" y="177"/>
                    </a:lnTo>
                    <a:lnTo>
                      <a:pt x="82" y="182"/>
                    </a:lnTo>
                    <a:lnTo>
                      <a:pt x="76" y="186"/>
                    </a:lnTo>
                    <a:lnTo>
                      <a:pt x="70" y="191"/>
                    </a:lnTo>
                    <a:lnTo>
                      <a:pt x="64" y="198"/>
                    </a:lnTo>
                    <a:lnTo>
                      <a:pt x="59" y="202"/>
                    </a:lnTo>
                    <a:lnTo>
                      <a:pt x="53" y="207"/>
                    </a:lnTo>
                    <a:lnTo>
                      <a:pt x="48" y="213"/>
                    </a:lnTo>
                    <a:lnTo>
                      <a:pt x="43" y="220"/>
                    </a:lnTo>
                    <a:lnTo>
                      <a:pt x="39" y="226"/>
                    </a:lnTo>
                    <a:lnTo>
                      <a:pt x="34" y="232"/>
                    </a:lnTo>
                    <a:lnTo>
                      <a:pt x="30" y="238"/>
                    </a:lnTo>
                    <a:lnTo>
                      <a:pt x="26" y="244"/>
                    </a:lnTo>
                    <a:lnTo>
                      <a:pt x="22" y="250"/>
                    </a:lnTo>
                    <a:lnTo>
                      <a:pt x="18" y="256"/>
                    </a:lnTo>
                    <a:lnTo>
                      <a:pt x="13" y="263"/>
                    </a:lnTo>
                    <a:lnTo>
                      <a:pt x="11" y="270"/>
                    </a:lnTo>
                    <a:lnTo>
                      <a:pt x="7" y="276"/>
                    </a:lnTo>
                    <a:lnTo>
                      <a:pt x="4" y="283"/>
                    </a:lnTo>
                    <a:lnTo>
                      <a:pt x="2" y="290"/>
                    </a:lnTo>
                    <a:lnTo>
                      <a:pt x="0" y="297"/>
                    </a:lnTo>
                    <a:lnTo>
                      <a:pt x="30" y="386"/>
                    </a:lnTo>
                    <a:lnTo>
                      <a:pt x="31" y="373"/>
                    </a:lnTo>
                    <a:lnTo>
                      <a:pt x="35" y="361"/>
                    </a:lnTo>
                    <a:lnTo>
                      <a:pt x="39" y="348"/>
                    </a:lnTo>
                    <a:lnTo>
                      <a:pt x="45" y="337"/>
                    </a:lnTo>
                    <a:lnTo>
                      <a:pt x="50" y="325"/>
                    </a:lnTo>
                    <a:lnTo>
                      <a:pt x="58" y="314"/>
                    </a:lnTo>
                    <a:lnTo>
                      <a:pt x="64" y="304"/>
                    </a:lnTo>
                    <a:lnTo>
                      <a:pt x="73" y="293"/>
                    </a:lnTo>
                    <a:lnTo>
                      <a:pt x="81" y="282"/>
                    </a:lnTo>
                    <a:lnTo>
                      <a:pt x="90" y="272"/>
                    </a:lnTo>
                    <a:lnTo>
                      <a:pt x="94" y="267"/>
                    </a:lnTo>
                    <a:lnTo>
                      <a:pt x="99" y="263"/>
                    </a:lnTo>
                    <a:lnTo>
                      <a:pt x="104" y="256"/>
                    </a:lnTo>
                    <a:lnTo>
                      <a:pt x="111" y="252"/>
                    </a:lnTo>
                    <a:lnTo>
                      <a:pt x="116" y="247"/>
                    </a:lnTo>
                    <a:lnTo>
                      <a:pt x="122" y="242"/>
                    </a:lnTo>
                    <a:lnTo>
                      <a:pt x="127" y="237"/>
                    </a:lnTo>
                    <a:lnTo>
                      <a:pt x="134" y="233"/>
                    </a:lnTo>
                    <a:lnTo>
                      <a:pt x="137" y="231"/>
                    </a:lnTo>
                    <a:lnTo>
                      <a:pt x="141" y="229"/>
                    </a:lnTo>
                    <a:lnTo>
                      <a:pt x="149" y="227"/>
                    </a:lnTo>
                    <a:lnTo>
                      <a:pt x="157" y="226"/>
                    </a:lnTo>
                    <a:lnTo>
                      <a:pt x="163" y="225"/>
                    </a:lnTo>
                    <a:lnTo>
                      <a:pt x="168" y="225"/>
                    </a:lnTo>
                    <a:lnTo>
                      <a:pt x="175" y="226"/>
                    </a:lnTo>
                    <a:lnTo>
                      <a:pt x="180" y="227"/>
                    </a:lnTo>
                    <a:lnTo>
                      <a:pt x="183" y="229"/>
                    </a:lnTo>
                    <a:lnTo>
                      <a:pt x="187" y="233"/>
                    </a:lnTo>
                    <a:lnTo>
                      <a:pt x="191" y="238"/>
                    </a:lnTo>
                    <a:lnTo>
                      <a:pt x="192" y="244"/>
                    </a:lnTo>
                    <a:lnTo>
                      <a:pt x="198" y="265"/>
                    </a:lnTo>
                    <a:lnTo>
                      <a:pt x="204" y="286"/>
                    </a:lnTo>
                    <a:lnTo>
                      <a:pt x="209" y="305"/>
                    </a:lnTo>
                    <a:lnTo>
                      <a:pt x="215" y="325"/>
                    </a:lnTo>
                    <a:lnTo>
                      <a:pt x="222" y="345"/>
                    </a:lnTo>
                    <a:lnTo>
                      <a:pt x="227" y="363"/>
                    </a:lnTo>
                    <a:lnTo>
                      <a:pt x="232" y="383"/>
                    </a:lnTo>
                    <a:lnTo>
                      <a:pt x="237" y="402"/>
                    </a:lnTo>
                    <a:lnTo>
                      <a:pt x="242" y="421"/>
                    </a:lnTo>
                    <a:lnTo>
                      <a:pt x="246" y="440"/>
                    </a:lnTo>
                    <a:lnTo>
                      <a:pt x="248" y="454"/>
                    </a:lnTo>
                    <a:lnTo>
                      <a:pt x="251" y="470"/>
                    </a:lnTo>
                    <a:lnTo>
                      <a:pt x="254" y="487"/>
                    </a:lnTo>
                    <a:lnTo>
                      <a:pt x="258" y="505"/>
                    </a:lnTo>
                    <a:lnTo>
                      <a:pt x="262" y="524"/>
                    </a:lnTo>
                    <a:lnTo>
                      <a:pt x="265" y="542"/>
                    </a:lnTo>
                    <a:lnTo>
                      <a:pt x="269" y="559"/>
                    </a:lnTo>
                    <a:lnTo>
                      <a:pt x="272" y="575"/>
                    </a:lnTo>
                    <a:lnTo>
                      <a:pt x="273" y="589"/>
                    </a:lnTo>
                    <a:lnTo>
                      <a:pt x="274" y="599"/>
                    </a:lnTo>
                    <a:lnTo>
                      <a:pt x="274" y="607"/>
                    </a:lnTo>
                    <a:lnTo>
                      <a:pt x="274" y="617"/>
                    </a:lnTo>
                    <a:lnTo>
                      <a:pt x="274" y="628"/>
                    </a:lnTo>
                    <a:lnTo>
                      <a:pt x="274" y="639"/>
                    </a:lnTo>
                    <a:lnTo>
                      <a:pt x="274" y="650"/>
                    </a:lnTo>
                    <a:lnTo>
                      <a:pt x="273" y="662"/>
                    </a:lnTo>
                    <a:lnTo>
                      <a:pt x="272" y="675"/>
                    </a:lnTo>
                    <a:lnTo>
                      <a:pt x="271" y="687"/>
                    </a:lnTo>
                    <a:lnTo>
                      <a:pt x="269" y="698"/>
                    </a:lnTo>
                    <a:lnTo>
                      <a:pt x="267" y="710"/>
                    </a:lnTo>
                    <a:lnTo>
                      <a:pt x="263" y="732"/>
                    </a:lnTo>
                    <a:lnTo>
                      <a:pt x="259" y="755"/>
                    </a:lnTo>
                    <a:lnTo>
                      <a:pt x="256" y="778"/>
                    </a:lnTo>
                    <a:lnTo>
                      <a:pt x="253" y="801"/>
                    </a:lnTo>
                    <a:lnTo>
                      <a:pt x="249" y="824"/>
                    </a:lnTo>
                    <a:lnTo>
                      <a:pt x="246" y="848"/>
                    </a:lnTo>
                    <a:lnTo>
                      <a:pt x="244" y="871"/>
                    </a:lnTo>
                    <a:lnTo>
                      <a:pt x="241" y="894"/>
                    </a:lnTo>
                    <a:lnTo>
                      <a:pt x="237" y="918"/>
                    </a:lnTo>
                    <a:lnTo>
                      <a:pt x="235" y="940"/>
                    </a:lnTo>
                    <a:lnTo>
                      <a:pt x="235" y="942"/>
                    </a:lnTo>
                    <a:lnTo>
                      <a:pt x="233" y="947"/>
                    </a:lnTo>
                    <a:lnTo>
                      <a:pt x="232" y="952"/>
                    </a:lnTo>
                    <a:lnTo>
                      <a:pt x="230" y="959"/>
                    </a:lnTo>
                    <a:lnTo>
                      <a:pt x="228" y="966"/>
                    </a:lnTo>
                    <a:lnTo>
                      <a:pt x="226" y="972"/>
                    </a:lnTo>
                    <a:lnTo>
                      <a:pt x="224" y="978"/>
                    </a:lnTo>
                    <a:lnTo>
                      <a:pt x="223" y="983"/>
                    </a:lnTo>
                    <a:lnTo>
                      <a:pt x="223" y="985"/>
                    </a:lnTo>
                    <a:lnTo>
                      <a:pt x="223" y="986"/>
                    </a:lnTo>
                    <a:lnTo>
                      <a:pt x="218" y="995"/>
                    </a:lnTo>
                    <a:lnTo>
                      <a:pt x="212" y="996"/>
                    </a:lnTo>
                    <a:lnTo>
                      <a:pt x="205" y="997"/>
                    </a:lnTo>
                    <a:lnTo>
                      <a:pt x="199" y="999"/>
                    </a:lnTo>
                    <a:lnTo>
                      <a:pt x="194" y="1000"/>
                    </a:lnTo>
                    <a:lnTo>
                      <a:pt x="189" y="1002"/>
                    </a:lnTo>
                    <a:lnTo>
                      <a:pt x="182" y="1004"/>
                    </a:lnTo>
                    <a:lnTo>
                      <a:pt x="177" y="1005"/>
                    </a:lnTo>
                    <a:lnTo>
                      <a:pt x="171" y="1005"/>
                    </a:lnTo>
                    <a:lnTo>
                      <a:pt x="163" y="1006"/>
                    </a:lnTo>
                    <a:lnTo>
                      <a:pt x="155" y="1005"/>
                    </a:lnTo>
                    <a:lnTo>
                      <a:pt x="149" y="1266"/>
                    </a:lnTo>
                    <a:lnTo>
                      <a:pt x="158" y="1265"/>
                    </a:lnTo>
                    <a:lnTo>
                      <a:pt x="164" y="1265"/>
                    </a:lnTo>
                    <a:lnTo>
                      <a:pt x="172" y="1266"/>
                    </a:lnTo>
                    <a:lnTo>
                      <a:pt x="178" y="1267"/>
                    </a:lnTo>
                    <a:lnTo>
                      <a:pt x="183" y="1269"/>
                    </a:lnTo>
                    <a:lnTo>
                      <a:pt x="190" y="1270"/>
                    </a:lnTo>
                    <a:lnTo>
                      <a:pt x="195" y="1271"/>
                    </a:lnTo>
                    <a:lnTo>
                      <a:pt x="201" y="1273"/>
                    </a:lnTo>
                    <a:lnTo>
                      <a:pt x="208" y="1275"/>
                    </a:lnTo>
                    <a:lnTo>
                      <a:pt x="214" y="1276"/>
                    </a:lnTo>
                    <a:lnTo>
                      <a:pt x="219" y="1283"/>
                    </a:lnTo>
                    <a:lnTo>
                      <a:pt x="219" y="1285"/>
                    </a:lnTo>
                    <a:lnTo>
                      <a:pt x="221" y="1287"/>
                    </a:lnTo>
                    <a:lnTo>
                      <a:pt x="222" y="1292"/>
                    </a:lnTo>
                    <a:lnTo>
                      <a:pt x="223" y="1298"/>
                    </a:lnTo>
                    <a:lnTo>
                      <a:pt x="224" y="1304"/>
                    </a:lnTo>
                    <a:lnTo>
                      <a:pt x="227" y="1311"/>
                    </a:lnTo>
                    <a:lnTo>
                      <a:pt x="228" y="1318"/>
                    </a:lnTo>
                    <a:lnTo>
                      <a:pt x="231" y="1323"/>
                    </a:lnTo>
                    <a:lnTo>
                      <a:pt x="232" y="1327"/>
                    </a:lnTo>
                    <a:lnTo>
                      <a:pt x="232" y="1330"/>
                    </a:lnTo>
                    <a:lnTo>
                      <a:pt x="235" y="1353"/>
                    </a:lnTo>
                    <a:lnTo>
                      <a:pt x="239" y="1377"/>
                    </a:lnTo>
                    <a:lnTo>
                      <a:pt x="241" y="1400"/>
                    </a:lnTo>
                    <a:lnTo>
                      <a:pt x="245" y="1422"/>
                    </a:lnTo>
                    <a:lnTo>
                      <a:pt x="248" y="1445"/>
                    </a:lnTo>
                    <a:lnTo>
                      <a:pt x="251" y="1469"/>
                    </a:lnTo>
                    <a:lnTo>
                      <a:pt x="255" y="1492"/>
                    </a:lnTo>
                    <a:lnTo>
                      <a:pt x="259" y="1515"/>
                    </a:lnTo>
                    <a:lnTo>
                      <a:pt x="263" y="1537"/>
                    </a:lnTo>
                    <a:lnTo>
                      <a:pt x="267" y="1559"/>
                    </a:lnTo>
                    <a:lnTo>
                      <a:pt x="269" y="1572"/>
                    </a:lnTo>
                    <a:lnTo>
                      <a:pt x="271" y="1583"/>
                    </a:lnTo>
                    <a:lnTo>
                      <a:pt x="272" y="1595"/>
                    </a:lnTo>
                    <a:lnTo>
                      <a:pt x="273" y="1607"/>
                    </a:lnTo>
                    <a:lnTo>
                      <a:pt x="274" y="1618"/>
                    </a:lnTo>
                    <a:lnTo>
                      <a:pt x="274" y="1630"/>
                    </a:lnTo>
                    <a:lnTo>
                      <a:pt x="274" y="1642"/>
                    </a:lnTo>
                    <a:lnTo>
                      <a:pt x="276" y="1653"/>
                    </a:lnTo>
                    <a:lnTo>
                      <a:pt x="276" y="1662"/>
                    </a:lnTo>
                    <a:lnTo>
                      <a:pt x="274" y="1671"/>
                    </a:lnTo>
                    <a:lnTo>
                      <a:pt x="274" y="1681"/>
                    </a:lnTo>
                    <a:lnTo>
                      <a:pt x="272" y="1694"/>
                    </a:lnTo>
                    <a:lnTo>
                      <a:pt x="269" y="1710"/>
                    </a:lnTo>
                    <a:lnTo>
                      <a:pt x="267" y="1727"/>
                    </a:lnTo>
                    <a:lnTo>
                      <a:pt x="263" y="1746"/>
                    </a:lnTo>
                    <a:lnTo>
                      <a:pt x="259" y="1764"/>
                    </a:lnTo>
                    <a:lnTo>
                      <a:pt x="256" y="1783"/>
                    </a:lnTo>
                    <a:lnTo>
                      <a:pt x="253" y="1800"/>
                    </a:lnTo>
                    <a:lnTo>
                      <a:pt x="250" y="1816"/>
                    </a:lnTo>
                    <a:lnTo>
                      <a:pt x="248" y="1829"/>
                    </a:lnTo>
                    <a:lnTo>
                      <a:pt x="245" y="1849"/>
                    </a:lnTo>
                    <a:lnTo>
                      <a:pt x="240" y="1868"/>
                    </a:lnTo>
                    <a:lnTo>
                      <a:pt x="236" y="1887"/>
                    </a:lnTo>
                    <a:lnTo>
                      <a:pt x="230" y="1907"/>
                    </a:lnTo>
                    <a:lnTo>
                      <a:pt x="224" y="1926"/>
                    </a:lnTo>
                    <a:lnTo>
                      <a:pt x="219" y="1945"/>
                    </a:lnTo>
                    <a:lnTo>
                      <a:pt x="213" y="1964"/>
                    </a:lnTo>
                    <a:lnTo>
                      <a:pt x="208" y="1985"/>
                    </a:lnTo>
                    <a:lnTo>
                      <a:pt x="201" y="2005"/>
                    </a:lnTo>
                    <a:lnTo>
                      <a:pt x="196" y="2026"/>
                    </a:lnTo>
                    <a:lnTo>
                      <a:pt x="195" y="2032"/>
                    </a:lnTo>
                    <a:lnTo>
                      <a:pt x="191" y="2037"/>
                    </a:lnTo>
                    <a:lnTo>
                      <a:pt x="189" y="2040"/>
                    </a:lnTo>
                    <a:lnTo>
                      <a:pt x="183" y="2043"/>
                    </a:lnTo>
                    <a:lnTo>
                      <a:pt x="178" y="2045"/>
                    </a:lnTo>
                    <a:lnTo>
                      <a:pt x="173" y="2045"/>
                    </a:lnTo>
                    <a:lnTo>
                      <a:pt x="167" y="2045"/>
                    </a:lnTo>
                    <a:lnTo>
                      <a:pt x="160" y="2045"/>
                    </a:lnTo>
                    <a:lnTo>
                      <a:pt x="153" y="2044"/>
                    </a:lnTo>
                    <a:lnTo>
                      <a:pt x="146" y="2041"/>
                    </a:lnTo>
                    <a:lnTo>
                      <a:pt x="143" y="2040"/>
                    </a:lnTo>
                    <a:lnTo>
                      <a:pt x="137" y="2038"/>
                    </a:lnTo>
                    <a:lnTo>
                      <a:pt x="132" y="2034"/>
                    </a:lnTo>
                    <a:lnTo>
                      <a:pt x="126" y="2029"/>
                    </a:lnTo>
                    <a:lnTo>
                      <a:pt x="119" y="2024"/>
                    </a:lnTo>
                    <a:lnTo>
                      <a:pt x="114" y="2019"/>
                    </a:lnTo>
                    <a:lnTo>
                      <a:pt x="108" y="2014"/>
                    </a:lnTo>
                    <a:lnTo>
                      <a:pt x="103" y="2008"/>
                    </a:lnTo>
                    <a:lnTo>
                      <a:pt x="98" y="2003"/>
                    </a:lnTo>
                    <a:lnTo>
                      <a:pt x="94" y="2000"/>
                    </a:lnTo>
                    <a:lnTo>
                      <a:pt x="85" y="1989"/>
                    </a:lnTo>
                    <a:lnTo>
                      <a:pt x="76" y="1978"/>
                    </a:lnTo>
                    <a:lnTo>
                      <a:pt x="68" y="1968"/>
                    </a:lnTo>
                    <a:lnTo>
                      <a:pt x="61" y="1957"/>
                    </a:lnTo>
                    <a:lnTo>
                      <a:pt x="54" y="1946"/>
                    </a:lnTo>
                    <a:lnTo>
                      <a:pt x="48" y="1935"/>
                    </a:lnTo>
                    <a:lnTo>
                      <a:pt x="43" y="1924"/>
                    </a:lnTo>
                    <a:lnTo>
                      <a:pt x="38" y="1911"/>
                    </a:lnTo>
                    <a:lnTo>
                      <a:pt x="35" y="1899"/>
                    </a:lnTo>
                    <a:lnTo>
                      <a:pt x="32" y="1886"/>
                    </a:lnTo>
                    <a:lnTo>
                      <a:pt x="3" y="1975"/>
                    </a:lnTo>
                    <a:lnTo>
                      <a:pt x="6" y="1983"/>
                    </a:lnTo>
                    <a:lnTo>
                      <a:pt x="7" y="1989"/>
                    </a:lnTo>
                    <a:lnTo>
                      <a:pt x="11" y="1996"/>
                    </a:lnTo>
                    <a:lnTo>
                      <a:pt x="13" y="2002"/>
                    </a:lnTo>
                    <a:lnTo>
                      <a:pt x="17" y="2010"/>
                    </a:lnTo>
                    <a:lnTo>
                      <a:pt x="22" y="2016"/>
                    </a:lnTo>
                    <a:lnTo>
                      <a:pt x="26" y="2022"/>
                    </a:lnTo>
                    <a:lnTo>
                      <a:pt x="30" y="2028"/>
                    </a:lnTo>
                    <a:lnTo>
                      <a:pt x="34" y="2034"/>
                    </a:lnTo>
                    <a:lnTo>
                      <a:pt x="38" y="2040"/>
                    </a:lnTo>
                    <a:lnTo>
                      <a:pt x="43" y="2046"/>
                    </a:lnTo>
                    <a:lnTo>
                      <a:pt x="48" y="2053"/>
                    </a:lnTo>
                    <a:lnTo>
                      <a:pt x="53" y="2057"/>
                    </a:lnTo>
                    <a:lnTo>
                      <a:pt x="58" y="2064"/>
                    </a:lnTo>
                    <a:lnTo>
                      <a:pt x="63" y="2068"/>
                    </a:lnTo>
                    <a:lnTo>
                      <a:pt x="70" y="2075"/>
                    </a:lnTo>
                    <a:lnTo>
                      <a:pt x="75" y="2080"/>
                    </a:lnTo>
                    <a:lnTo>
                      <a:pt x="81" y="2084"/>
                    </a:lnTo>
                    <a:lnTo>
                      <a:pt x="86" y="2089"/>
                    </a:lnTo>
                    <a:lnTo>
                      <a:pt x="93" y="2095"/>
                    </a:lnTo>
                    <a:lnTo>
                      <a:pt x="100" y="2102"/>
                    </a:lnTo>
                    <a:lnTo>
                      <a:pt x="109" y="2108"/>
                    </a:lnTo>
                    <a:lnTo>
                      <a:pt x="117" y="2115"/>
                    </a:lnTo>
                    <a:lnTo>
                      <a:pt x="125" y="2121"/>
                    </a:lnTo>
                    <a:lnTo>
                      <a:pt x="134" y="2127"/>
                    </a:lnTo>
                    <a:lnTo>
                      <a:pt x="141" y="2132"/>
                    </a:lnTo>
                    <a:lnTo>
                      <a:pt x="150" y="2137"/>
                    </a:lnTo>
                    <a:lnTo>
                      <a:pt x="159" y="2142"/>
                    </a:lnTo>
                    <a:lnTo>
                      <a:pt x="169" y="2146"/>
                    </a:lnTo>
                    <a:lnTo>
                      <a:pt x="178" y="2149"/>
                    </a:lnTo>
                    <a:lnTo>
                      <a:pt x="186" y="2152"/>
                    </a:lnTo>
                    <a:lnTo>
                      <a:pt x="195" y="2153"/>
                    </a:lnTo>
                    <a:lnTo>
                      <a:pt x="203" y="2156"/>
                    </a:lnTo>
                    <a:lnTo>
                      <a:pt x="212" y="2156"/>
                    </a:lnTo>
                    <a:lnTo>
                      <a:pt x="219" y="2157"/>
                    </a:lnTo>
                    <a:lnTo>
                      <a:pt x="227" y="2156"/>
                    </a:lnTo>
                    <a:lnTo>
                      <a:pt x="236" y="2156"/>
                    </a:lnTo>
                    <a:lnTo>
                      <a:pt x="244" y="2153"/>
                    </a:lnTo>
                    <a:lnTo>
                      <a:pt x="251" y="2151"/>
                    </a:lnTo>
                    <a:lnTo>
                      <a:pt x="259" y="2146"/>
                    </a:lnTo>
                    <a:lnTo>
                      <a:pt x="263" y="2143"/>
                    </a:lnTo>
                    <a:lnTo>
                      <a:pt x="268" y="2141"/>
                    </a:lnTo>
                    <a:lnTo>
                      <a:pt x="273" y="2137"/>
                    </a:lnTo>
                    <a:lnTo>
                      <a:pt x="277" y="2135"/>
                    </a:lnTo>
                    <a:lnTo>
                      <a:pt x="282" y="2131"/>
                    </a:lnTo>
                    <a:lnTo>
                      <a:pt x="286" y="2127"/>
                    </a:lnTo>
                    <a:lnTo>
                      <a:pt x="290" y="2124"/>
                    </a:lnTo>
                    <a:lnTo>
                      <a:pt x="294" y="2120"/>
                    </a:lnTo>
                    <a:lnTo>
                      <a:pt x="296" y="2115"/>
                    </a:lnTo>
                    <a:lnTo>
                      <a:pt x="299" y="2110"/>
                    </a:lnTo>
                    <a:lnTo>
                      <a:pt x="300" y="2105"/>
                    </a:lnTo>
                    <a:lnTo>
                      <a:pt x="303" y="2100"/>
                    </a:lnTo>
                    <a:lnTo>
                      <a:pt x="305" y="2095"/>
                    </a:lnTo>
                    <a:lnTo>
                      <a:pt x="306" y="2091"/>
                    </a:lnTo>
                    <a:lnTo>
                      <a:pt x="309" y="2086"/>
                    </a:lnTo>
                    <a:lnTo>
                      <a:pt x="310" y="2081"/>
                    </a:lnTo>
                    <a:lnTo>
                      <a:pt x="312" y="2076"/>
                    </a:lnTo>
                    <a:lnTo>
                      <a:pt x="314" y="2071"/>
                    </a:lnTo>
                    <a:lnTo>
                      <a:pt x="315" y="2066"/>
                    </a:lnTo>
                    <a:lnTo>
                      <a:pt x="318" y="2061"/>
                    </a:lnTo>
                    <a:lnTo>
                      <a:pt x="319" y="2056"/>
                    </a:lnTo>
                    <a:lnTo>
                      <a:pt x="342" y="1946"/>
                    </a:lnTo>
                    <a:lnTo>
                      <a:pt x="345" y="1938"/>
                    </a:lnTo>
                    <a:lnTo>
                      <a:pt x="346" y="1930"/>
                    </a:lnTo>
                    <a:lnTo>
                      <a:pt x="347" y="1921"/>
                    </a:lnTo>
                    <a:lnTo>
                      <a:pt x="350" y="1913"/>
                    </a:lnTo>
                    <a:lnTo>
                      <a:pt x="351" y="1903"/>
                    </a:lnTo>
                    <a:lnTo>
                      <a:pt x="354" y="1894"/>
                    </a:lnTo>
                    <a:lnTo>
                      <a:pt x="355" y="1886"/>
                    </a:lnTo>
                    <a:lnTo>
                      <a:pt x="358" y="1877"/>
                    </a:lnTo>
                    <a:lnTo>
                      <a:pt x="360" y="1868"/>
                    </a:lnTo>
                    <a:lnTo>
                      <a:pt x="363" y="1860"/>
                    </a:lnTo>
                    <a:lnTo>
                      <a:pt x="365" y="1851"/>
                    </a:lnTo>
                    <a:lnTo>
                      <a:pt x="368" y="1843"/>
                    </a:lnTo>
                    <a:lnTo>
                      <a:pt x="372" y="1834"/>
                    </a:lnTo>
                    <a:lnTo>
                      <a:pt x="374" y="1826"/>
                    </a:lnTo>
                    <a:lnTo>
                      <a:pt x="376" y="1817"/>
                    </a:lnTo>
                    <a:lnTo>
                      <a:pt x="378" y="1807"/>
                    </a:lnTo>
                    <a:lnTo>
                      <a:pt x="381" y="1799"/>
                    </a:lnTo>
                    <a:lnTo>
                      <a:pt x="383" y="1790"/>
                    </a:lnTo>
                    <a:lnTo>
                      <a:pt x="386" y="1780"/>
                    </a:lnTo>
                    <a:lnTo>
                      <a:pt x="388" y="1772"/>
                    </a:lnTo>
                    <a:lnTo>
                      <a:pt x="396" y="1751"/>
                    </a:lnTo>
                    <a:lnTo>
                      <a:pt x="402" y="1720"/>
                    </a:lnTo>
                    <a:lnTo>
                      <a:pt x="405" y="1688"/>
                    </a:lnTo>
                    <a:lnTo>
                      <a:pt x="408" y="1655"/>
                    </a:lnTo>
                    <a:lnTo>
                      <a:pt x="406" y="1622"/>
                    </a:lnTo>
                    <a:lnTo>
                      <a:pt x="405" y="1588"/>
                    </a:lnTo>
                    <a:lnTo>
                      <a:pt x="401" y="1553"/>
                    </a:lnTo>
                    <a:lnTo>
                      <a:pt x="397" y="1520"/>
                    </a:lnTo>
                    <a:lnTo>
                      <a:pt x="392" y="1488"/>
                    </a:lnTo>
                    <a:lnTo>
                      <a:pt x="387" y="1457"/>
                    </a:lnTo>
                    <a:lnTo>
                      <a:pt x="382" y="1429"/>
                    </a:lnTo>
                    <a:lnTo>
                      <a:pt x="381" y="1423"/>
                    </a:lnTo>
                    <a:lnTo>
                      <a:pt x="379" y="1418"/>
                    </a:lnTo>
                    <a:lnTo>
                      <a:pt x="378" y="1412"/>
                    </a:lnTo>
                    <a:lnTo>
                      <a:pt x="377" y="1405"/>
                    </a:lnTo>
                    <a:lnTo>
                      <a:pt x="376" y="1397"/>
                    </a:lnTo>
                    <a:lnTo>
                      <a:pt x="373" y="1390"/>
                    </a:lnTo>
                    <a:lnTo>
                      <a:pt x="372" y="1383"/>
                    </a:lnTo>
                    <a:lnTo>
                      <a:pt x="369" y="1373"/>
                    </a:lnTo>
                    <a:lnTo>
                      <a:pt x="367" y="1364"/>
                    </a:lnTo>
                    <a:lnTo>
                      <a:pt x="363" y="1353"/>
                    </a:lnTo>
                    <a:lnTo>
                      <a:pt x="360" y="1343"/>
                    </a:lnTo>
                    <a:lnTo>
                      <a:pt x="359" y="1332"/>
                    </a:lnTo>
                    <a:lnTo>
                      <a:pt x="359" y="1324"/>
                    </a:lnTo>
                    <a:lnTo>
                      <a:pt x="359" y="1314"/>
                    </a:lnTo>
                    <a:lnTo>
                      <a:pt x="359" y="1307"/>
                    </a:lnTo>
                    <a:lnTo>
                      <a:pt x="360" y="1299"/>
                    </a:lnTo>
                    <a:lnTo>
                      <a:pt x="361" y="1294"/>
                    </a:lnTo>
                    <a:lnTo>
                      <a:pt x="363" y="1289"/>
                    </a:lnTo>
                    <a:lnTo>
                      <a:pt x="364" y="1287"/>
                    </a:lnTo>
                    <a:lnTo>
                      <a:pt x="372" y="1282"/>
                    </a:lnTo>
                    <a:lnTo>
                      <a:pt x="379" y="1278"/>
                    </a:lnTo>
                    <a:lnTo>
                      <a:pt x="386" y="1275"/>
                    </a:lnTo>
                    <a:lnTo>
                      <a:pt x="393" y="1273"/>
                    </a:lnTo>
                    <a:lnTo>
                      <a:pt x="400" y="1271"/>
                    </a:lnTo>
                    <a:lnTo>
                      <a:pt x="406" y="1271"/>
                    </a:lnTo>
                    <a:lnTo>
                      <a:pt x="414" y="1270"/>
                    </a:lnTo>
                    <a:lnTo>
                      <a:pt x="420" y="1270"/>
                    </a:lnTo>
                    <a:lnTo>
                      <a:pt x="425" y="1270"/>
                    </a:lnTo>
                    <a:lnTo>
                      <a:pt x="432" y="1269"/>
                    </a:lnTo>
                    <a:lnTo>
                      <a:pt x="436" y="1269"/>
                    </a:lnTo>
                    <a:lnTo>
                      <a:pt x="442" y="1270"/>
                    </a:lnTo>
                    <a:lnTo>
                      <a:pt x="450" y="1270"/>
                    </a:lnTo>
                    <a:lnTo>
                      <a:pt x="459" y="1271"/>
                    </a:lnTo>
                    <a:lnTo>
                      <a:pt x="469" y="1272"/>
                    </a:lnTo>
                    <a:lnTo>
                      <a:pt x="478" y="1275"/>
                    </a:lnTo>
                    <a:lnTo>
                      <a:pt x="488" y="1276"/>
                    </a:lnTo>
                    <a:lnTo>
                      <a:pt x="496" y="1277"/>
                    </a:lnTo>
                    <a:lnTo>
                      <a:pt x="502" y="1278"/>
                    </a:lnTo>
                    <a:lnTo>
                      <a:pt x="506" y="1280"/>
                    </a:lnTo>
                    <a:lnTo>
                      <a:pt x="507" y="1280"/>
                    </a:lnTo>
                    <a:lnTo>
                      <a:pt x="509" y="1280"/>
                    </a:lnTo>
                    <a:lnTo>
                      <a:pt x="510" y="1280"/>
                    </a:lnTo>
                    <a:lnTo>
                      <a:pt x="513" y="1280"/>
                    </a:lnTo>
                    <a:lnTo>
                      <a:pt x="515" y="1281"/>
                    </a:lnTo>
                    <a:lnTo>
                      <a:pt x="519" y="1282"/>
                    </a:lnTo>
                    <a:lnTo>
                      <a:pt x="521" y="1283"/>
                    </a:lnTo>
                    <a:lnTo>
                      <a:pt x="525" y="1286"/>
                    </a:lnTo>
                    <a:lnTo>
                      <a:pt x="528" y="1288"/>
                    </a:lnTo>
                    <a:lnTo>
                      <a:pt x="530" y="1291"/>
                    </a:lnTo>
                    <a:lnTo>
                      <a:pt x="534" y="1296"/>
                    </a:lnTo>
                    <a:lnTo>
                      <a:pt x="538" y="1304"/>
                    </a:lnTo>
                    <a:lnTo>
                      <a:pt x="543" y="1315"/>
                    </a:lnTo>
                    <a:lnTo>
                      <a:pt x="548" y="1327"/>
                    </a:lnTo>
                    <a:lnTo>
                      <a:pt x="554" y="1342"/>
                    </a:lnTo>
                    <a:lnTo>
                      <a:pt x="559" y="1357"/>
                    </a:lnTo>
                    <a:lnTo>
                      <a:pt x="564" y="1372"/>
                    </a:lnTo>
                    <a:lnTo>
                      <a:pt x="569" y="1386"/>
                    </a:lnTo>
                    <a:lnTo>
                      <a:pt x="573" y="1399"/>
                    </a:lnTo>
                    <a:lnTo>
                      <a:pt x="575" y="1411"/>
                    </a:lnTo>
                    <a:lnTo>
                      <a:pt x="578" y="1422"/>
                    </a:lnTo>
                    <a:lnTo>
                      <a:pt x="579" y="1433"/>
                    </a:lnTo>
                    <a:lnTo>
                      <a:pt x="580" y="1444"/>
                    </a:lnTo>
                    <a:lnTo>
                      <a:pt x="580" y="1455"/>
                    </a:lnTo>
                    <a:lnTo>
                      <a:pt x="582" y="1465"/>
                    </a:lnTo>
                    <a:lnTo>
                      <a:pt x="582" y="1476"/>
                    </a:lnTo>
                    <a:lnTo>
                      <a:pt x="582" y="1487"/>
                    </a:lnTo>
                    <a:lnTo>
                      <a:pt x="583" y="1498"/>
                    </a:lnTo>
                    <a:lnTo>
                      <a:pt x="586" y="1509"/>
                    </a:lnTo>
                    <a:lnTo>
                      <a:pt x="587" y="1520"/>
                    </a:lnTo>
                    <a:lnTo>
                      <a:pt x="589" y="1532"/>
                    </a:lnTo>
                    <a:lnTo>
                      <a:pt x="589" y="1550"/>
                    </a:lnTo>
                    <a:lnTo>
                      <a:pt x="588" y="1573"/>
                    </a:lnTo>
                    <a:lnTo>
                      <a:pt x="588" y="1599"/>
                    </a:lnTo>
                    <a:lnTo>
                      <a:pt x="586" y="1626"/>
                    </a:lnTo>
                    <a:lnTo>
                      <a:pt x="584" y="1651"/>
                    </a:lnTo>
                    <a:lnTo>
                      <a:pt x="583" y="1675"/>
                    </a:lnTo>
                    <a:lnTo>
                      <a:pt x="582" y="1694"/>
                    </a:lnTo>
                    <a:lnTo>
                      <a:pt x="580" y="1707"/>
                    </a:lnTo>
                    <a:lnTo>
                      <a:pt x="579" y="1711"/>
                    </a:lnTo>
                    <a:lnTo>
                      <a:pt x="579" y="1721"/>
                    </a:lnTo>
                    <a:lnTo>
                      <a:pt x="579" y="1731"/>
                    </a:lnTo>
                    <a:lnTo>
                      <a:pt x="578" y="1742"/>
                    </a:lnTo>
                    <a:lnTo>
                      <a:pt x="577" y="1754"/>
                    </a:lnTo>
                    <a:lnTo>
                      <a:pt x="575" y="1765"/>
                    </a:lnTo>
                    <a:lnTo>
                      <a:pt x="574" y="1776"/>
                    </a:lnTo>
                    <a:lnTo>
                      <a:pt x="573" y="1789"/>
                    </a:lnTo>
                    <a:lnTo>
                      <a:pt x="571" y="1800"/>
                    </a:lnTo>
                    <a:lnTo>
                      <a:pt x="570" y="1810"/>
                    </a:lnTo>
                    <a:lnTo>
                      <a:pt x="569" y="1818"/>
                    </a:lnTo>
                    <a:lnTo>
                      <a:pt x="568" y="1840"/>
                    </a:lnTo>
                    <a:lnTo>
                      <a:pt x="565" y="1860"/>
                    </a:lnTo>
                    <a:lnTo>
                      <a:pt x="564" y="1880"/>
                    </a:lnTo>
                    <a:lnTo>
                      <a:pt x="562" y="1898"/>
                    </a:lnTo>
                    <a:lnTo>
                      <a:pt x="560" y="1916"/>
                    </a:lnTo>
                    <a:lnTo>
                      <a:pt x="559" y="1935"/>
                    </a:lnTo>
                    <a:lnTo>
                      <a:pt x="557" y="1953"/>
                    </a:lnTo>
                    <a:lnTo>
                      <a:pt x="556" y="1973"/>
                    </a:lnTo>
                    <a:lnTo>
                      <a:pt x="555" y="1992"/>
                    </a:lnTo>
                    <a:lnTo>
                      <a:pt x="552" y="2013"/>
                    </a:lnTo>
                    <a:lnTo>
                      <a:pt x="552" y="2026"/>
                    </a:lnTo>
                    <a:lnTo>
                      <a:pt x="551" y="2037"/>
                    </a:lnTo>
                    <a:lnTo>
                      <a:pt x="548" y="2046"/>
                    </a:lnTo>
                    <a:lnTo>
                      <a:pt x="547" y="2056"/>
                    </a:lnTo>
                    <a:lnTo>
                      <a:pt x="545" y="2066"/>
                    </a:lnTo>
                    <a:lnTo>
                      <a:pt x="542" y="2076"/>
                    </a:lnTo>
                    <a:lnTo>
                      <a:pt x="539" y="2086"/>
                    </a:lnTo>
                    <a:lnTo>
                      <a:pt x="538" y="2094"/>
                    </a:lnTo>
                    <a:lnTo>
                      <a:pt x="537" y="2105"/>
                    </a:lnTo>
                    <a:lnTo>
                      <a:pt x="536" y="2115"/>
                    </a:lnTo>
                    <a:lnTo>
                      <a:pt x="532" y="2127"/>
                    </a:lnTo>
                    <a:lnTo>
                      <a:pt x="528" y="2135"/>
                    </a:lnTo>
                    <a:lnTo>
                      <a:pt x="524" y="2140"/>
                    </a:lnTo>
                    <a:lnTo>
                      <a:pt x="521" y="2143"/>
                    </a:lnTo>
                    <a:lnTo>
                      <a:pt x="518" y="2146"/>
                    </a:lnTo>
                    <a:lnTo>
                      <a:pt x="514" y="2146"/>
                    </a:lnTo>
                    <a:lnTo>
                      <a:pt x="510" y="2146"/>
                    </a:lnTo>
                    <a:lnTo>
                      <a:pt x="506" y="2145"/>
                    </a:lnTo>
                    <a:lnTo>
                      <a:pt x="502" y="2142"/>
                    </a:lnTo>
                    <a:lnTo>
                      <a:pt x="497" y="2140"/>
                    </a:lnTo>
                    <a:lnTo>
                      <a:pt x="493" y="2137"/>
                    </a:lnTo>
                    <a:lnTo>
                      <a:pt x="487" y="2133"/>
                    </a:lnTo>
                    <a:lnTo>
                      <a:pt x="481" y="2130"/>
                    </a:lnTo>
                    <a:lnTo>
                      <a:pt x="474" y="2126"/>
                    </a:lnTo>
                    <a:lnTo>
                      <a:pt x="468" y="2121"/>
                    </a:lnTo>
                    <a:lnTo>
                      <a:pt x="460" y="2116"/>
                    </a:lnTo>
                    <a:lnTo>
                      <a:pt x="454" y="2110"/>
                    </a:lnTo>
                    <a:lnTo>
                      <a:pt x="447" y="2105"/>
                    </a:lnTo>
                    <a:lnTo>
                      <a:pt x="441" y="2099"/>
                    </a:lnTo>
                    <a:lnTo>
                      <a:pt x="436" y="2093"/>
                    </a:lnTo>
                    <a:lnTo>
                      <a:pt x="429" y="2087"/>
                    </a:lnTo>
                    <a:lnTo>
                      <a:pt x="422" y="2077"/>
                    </a:lnTo>
                    <a:lnTo>
                      <a:pt x="415" y="2068"/>
                    </a:lnTo>
                    <a:lnTo>
                      <a:pt x="409" y="2060"/>
                    </a:lnTo>
                    <a:lnTo>
                      <a:pt x="404" y="2053"/>
                    </a:lnTo>
                    <a:lnTo>
                      <a:pt x="397" y="2045"/>
                    </a:lnTo>
                    <a:lnTo>
                      <a:pt x="392" y="2038"/>
                    </a:lnTo>
                    <a:lnTo>
                      <a:pt x="387" y="2030"/>
                    </a:lnTo>
                    <a:lnTo>
                      <a:pt x="382" y="2023"/>
                    </a:lnTo>
                    <a:lnTo>
                      <a:pt x="377" y="2014"/>
                    </a:lnTo>
                    <a:lnTo>
                      <a:pt x="372" y="2005"/>
                    </a:lnTo>
                    <a:lnTo>
                      <a:pt x="367" y="1997"/>
                    </a:lnTo>
                    <a:lnTo>
                      <a:pt x="363" y="1990"/>
                    </a:lnTo>
                    <a:lnTo>
                      <a:pt x="358" y="1984"/>
                    </a:lnTo>
                    <a:lnTo>
                      <a:pt x="354" y="1978"/>
                    </a:lnTo>
                    <a:lnTo>
                      <a:pt x="350" y="1972"/>
                    </a:lnTo>
                    <a:lnTo>
                      <a:pt x="346" y="1965"/>
                    </a:lnTo>
                    <a:lnTo>
                      <a:pt x="342" y="1960"/>
                    </a:lnTo>
                    <a:lnTo>
                      <a:pt x="340" y="1954"/>
                    </a:lnTo>
                    <a:lnTo>
                      <a:pt x="337" y="1949"/>
                    </a:lnTo>
                    <a:lnTo>
                      <a:pt x="335" y="1943"/>
                    </a:lnTo>
                    <a:lnTo>
                      <a:pt x="315" y="2054"/>
                    </a:lnTo>
                    <a:lnTo>
                      <a:pt x="322" y="2067"/>
                    </a:lnTo>
                    <a:lnTo>
                      <a:pt x="329" y="2081"/>
                    </a:lnTo>
                    <a:lnTo>
                      <a:pt x="337" y="2094"/>
                    </a:lnTo>
                    <a:lnTo>
                      <a:pt x="345" y="2106"/>
                    </a:lnTo>
                    <a:lnTo>
                      <a:pt x="354" y="2120"/>
                    </a:lnTo>
                    <a:lnTo>
                      <a:pt x="363" y="2132"/>
                    </a:lnTo>
                    <a:lnTo>
                      <a:pt x="372" y="2145"/>
                    </a:lnTo>
                    <a:lnTo>
                      <a:pt x="381" y="2156"/>
                    </a:lnTo>
                    <a:lnTo>
                      <a:pt x="392" y="2167"/>
                    </a:lnTo>
                    <a:lnTo>
                      <a:pt x="402" y="2176"/>
                    </a:lnTo>
                    <a:lnTo>
                      <a:pt x="401" y="2175"/>
                    </a:lnTo>
                    <a:lnTo>
                      <a:pt x="402" y="2178"/>
                    </a:lnTo>
                    <a:lnTo>
                      <a:pt x="408" y="2183"/>
                    </a:lnTo>
                    <a:lnTo>
                      <a:pt x="414" y="2189"/>
                    </a:lnTo>
                    <a:lnTo>
                      <a:pt x="420" y="2195"/>
                    </a:lnTo>
                    <a:lnTo>
                      <a:pt x="428" y="2202"/>
                    </a:lnTo>
                    <a:lnTo>
                      <a:pt x="434" y="2210"/>
                    </a:lnTo>
                    <a:lnTo>
                      <a:pt x="440" y="2214"/>
                    </a:lnTo>
                    <a:lnTo>
                      <a:pt x="443" y="2217"/>
                    </a:lnTo>
                    <a:lnTo>
                      <a:pt x="442" y="2217"/>
                    </a:lnTo>
                    <a:lnTo>
                      <a:pt x="446" y="2221"/>
                    </a:lnTo>
                    <a:lnTo>
                      <a:pt x="450" y="2223"/>
                    </a:lnTo>
                    <a:lnTo>
                      <a:pt x="454" y="2227"/>
                    </a:lnTo>
                    <a:lnTo>
                      <a:pt x="457" y="2230"/>
                    </a:lnTo>
                    <a:lnTo>
                      <a:pt x="461" y="2233"/>
                    </a:lnTo>
                    <a:lnTo>
                      <a:pt x="465" y="2237"/>
                    </a:lnTo>
                    <a:lnTo>
                      <a:pt x="469" y="2239"/>
                    </a:lnTo>
                    <a:lnTo>
                      <a:pt x="473" y="2243"/>
                    </a:lnTo>
                    <a:lnTo>
                      <a:pt x="477" y="2245"/>
                    </a:lnTo>
                    <a:lnTo>
                      <a:pt x="479" y="2246"/>
                    </a:lnTo>
                    <a:lnTo>
                      <a:pt x="491" y="2252"/>
                    </a:lnTo>
                    <a:lnTo>
                      <a:pt x="502" y="2257"/>
                    </a:lnTo>
                    <a:lnTo>
                      <a:pt x="514" y="2261"/>
                    </a:lnTo>
                    <a:lnTo>
                      <a:pt x="525" y="2264"/>
                    </a:lnTo>
                    <a:lnTo>
                      <a:pt x="538" y="2266"/>
                    </a:lnTo>
                    <a:lnTo>
                      <a:pt x="550" y="2267"/>
                    </a:lnTo>
                    <a:lnTo>
                      <a:pt x="562" y="2267"/>
                    </a:lnTo>
                    <a:lnTo>
                      <a:pt x="574" y="2267"/>
                    </a:lnTo>
                    <a:lnTo>
                      <a:pt x="587" y="2265"/>
                    </a:lnTo>
                    <a:lnTo>
                      <a:pt x="598" y="2262"/>
                    </a:lnTo>
                    <a:lnTo>
                      <a:pt x="600" y="2261"/>
                    </a:lnTo>
                    <a:lnTo>
                      <a:pt x="601" y="2261"/>
                    </a:lnTo>
                    <a:lnTo>
                      <a:pt x="602" y="2261"/>
                    </a:lnTo>
                    <a:lnTo>
                      <a:pt x="603" y="2260"/>
                    </a:lnTo>
                    <a:lnTo>
                      <a:pt x="605" y="2260"/>
                    </a:lnTo>
                    <a:lnTo>
                      <a:pt x="606" y="2259"/>
                    </a:lnTo>
                    <a:lnTo>
                      <a:pt x="609" y="2257"/>
                    </a:lnTo>
                    <a:lnTo>
                      <a:pt x="610" y="2256"/>
                    </a:lnTo>
                    <a:lnTo>
                      <a:pt x="612" y="2255"/>
                    </a:lnTo>
                    <a:lnTo>
                      <a:pt x="615" y="2252"/>
                    </a:lnTo>
                    <a:lnTo>
                      <a:pt x="618" y="2250"/>
                    </a:lnTo>
                    <a:lnTo>
                      <a:pt x="621" y="2244"/>
                    </a:lnTo>
                    <a:lnTo>
                      <a:pt x="626" y="2237"/>
                    </a:lnTo>
                    <a:lnTo>
                      <a:pt x="632" y="2228"/>
                    </a:lnTo>
                    <a:lnTo>
                      <a:pt x="637" y="2218"/>
                    </a:lnTo>
                    <a:lnTo>
                      <a:pt x="642" y="2208"/>
                    </a:lnTo>
                    <a:lnTo>
                      <a:pt x="647" y="2197"/>
                    </a:lnTo>
                    <a:lnTo>
                      <a:pt x="652" y="2187"/>
                    </a:lnTo>
                    <a:lnTo>
                      <a:pt x="655" y="2179"/>
                    </a:lnTo>
                    <a:lnTo>
                      <a:pt x="658" y="2172"/>
                    </a:lnTo>
                    <a:lnTo>
                      <a:pt x="661" y="2163"/>
                    </a:lnTo>
                    <a:lnTo>
                      <a:pt x="664" y="2153"/>
                    </a:lnTo>
                    <a:lnTo>
                      <a:pt x="666" y="2141"/>
                    </a:lnTo>
                    <a:lnTo>
                      <a:pt x="669" y="2127"/>
                    </a:lnTo>
                    <a:lnTo>
                      <a:pt x="673" y="2113"/>
                    </a:lnTo>
                    <a:lnTo>
                      <a:pt x="675" y="2098"/>
                    </a:lnTo>
                    <a:lnTo>
                      <a:pt x="678" y="2082"/>
                    </a:lnTo>
                    <a:lnTo>
                      <a:pt x="682" y="2067"/>
                    </a:lnTo>
                    <a:lnTo>
                      <a:pt x="684" y="2051"/>
                    </a:lnTo>
                    <a:lnTo>
                      <a:pt x="685" y="2038"/>
                    </a:lnTo>
                    <a:lnTo>
                      <a:pt x="691" y="2010"/>
                    </a:lnTo>
                    <a:lnTo>
                      <a:pt x="694" y="1983"/>
                    </a:lnTo>
                    <a:lnTo>
                      <a:pt x="699" y="1957"/>
                    </a:lnTo>
                    <a:lnTo>
                      <a:pt x="705" y="1931"/>
                    </a:lnTo>
                    <a:lnTo>
                      <a:pt x="708" y="1907"/>
                    </a:lnTo>
                    <a:lnTo>
                      <a:pt x="712" y="1881"/>
                    </a:lnTo>
                    <a:lnTo>
                      <a:pt x="716" y="1855"/>
                    </a:lnTo>
                    <a:lnTo>
                      <a:pt x="717" y="1829"/>
                    </a:lnTo>
                    <a:lnTo>
                      <a:pt x="719" y="1802"/>
                    </a:lnTo>
                    <a:lnTo>
                      <a:pt x="717" y="1775"/>
                    </a:lnTo>
                    <a:lnTo>
                      <a:pt x="723" y="1684"/>
                    </a:lnTo>
                    <a:lnTo>
                      <a:pt x="725" y="1677"/>
                    </a:lnTo>
                    <a:lnTo>
                      <a:pt x="726" y="1669"/>
                    </a:lnTo>
                    <a:lnTo>
                      <a:pt x="726" y="1659"/>
                    </a:lnTo>
                    <a:lnTo>
                      <a:pt x="728" y="1648"/>
                    </a:lnTo>
                    <a:lnTo>
                      <a:pt x="728" y="1637"/>
                    </a:lnTo>
                    <a:lnTo>
                      <a:pt x="728" y="1624"/>
                    </a:lnTo>
                    <a:lnTo>
                      <a:pt x="729" y="1613"/>
                    </a:lnTo>
                    <a:lnTo>
                      <a:pt x="729" y="1602"/>
                    </a:lnTo>
                    <a:lnTo>
                      <a:pt x="730" y="1592"/>
                    </a:lnTo>
                    <a:lnTo>
                      <a:pt x="730" y="1584"/>
                    </a:lnTo>
                    <a:lnTo>
                      <a:pt x="733" y="1565"/>
                    </a:lnTo>
                    <a:lnTo>
                      <a:pt x="734" y="1548"/>
                    </a:lnTo>
                    <a:lnTo>
                      <a:pt x="734" y="1535"/>
                    </a:lnTo>
                    <a:lnTo>
                      <a:pt x="733" y="1521"/>
                    </a:lnTo>
                    <a:lnTo>
                      <a:pt x="730" y="1510"/>
                    </a:lnTo>
                    <a:lnTo>
                      <a:pt x="729" y="1498"/>
                    </a:lnTo>
                    <a:lnTo>
                      <a:pt x="726" y="1486"/>
                    </a:lnTo>
                    <a:lnTo>
                      <a:pt x="724" y="1472"/>
                    </a:lnTo>
                    <a:lnTo>
                      <a:pt x="721" y="1457"/>
                    </a:lnTo>
                    <a:lnTo>
                      <a:pt x="720" y="1439"/>
                    </a:lnTo>
                    <a:lnTo>
                      <a:pt x="719" y="1434"/>
                    </a:lnTo>
                    <a:lnTo>
                      <a:pt x="716" y="1424"/>
                    </a:lnTo>
                    <a:lnTo>
                      <a:pt x="711" y="1411"/>
                    </a:lnTo>
                    <a:lnTo>
                      <a:pt x="706" y="1396"/>
                    </a:lnTo>
                    <a:lnTo>
                      <a:pt x="701" y="1380"/>
                    </a:lnTo>
                    <a:lnTo>
                      <a:pt x="694" y="1364"/>
                    </a:lnTo>
                    <a:lnTo>
                      <a:pt x="688" y="1350"/>
                    </a:lnTo>
                    <a:lnTo>
                      <a:pt x="683" y="1336"/>
                    </a:lnTo>
                    <a:lnTo>
                      <a:pt x="678" y="1325"/>
                    </a:lnTo>
                    <a:lnTo>
                      <a:pt x="674" y="1318"/>
                    </a:lnTo>
                    <a:lnTo>
                      <a:pt x="675" y="1302"/>
                    </a:lnTo>
                    <a:lnTo>
                      <a:pt x="682" y="1296"/>
                    </a:lnTo>
                    <a:lnTo>
                      <a:pt x="688" y="1292"/>
                    </a:lnTo>
                    <a:lnTo>
                      <a:pt x="696" y="1288"/>
                    </a:lnTo>
                    <a:lnTo>
                      <a:pt x="705" y="1287"/>
                    </a:lnTo>
                    <a:lnTo>
                      <a:pt x="712" y="1286"/>
                    </a:lnTo>
                    <a:lnTo>
                      <a:pt x="721" y="1287"/>
                    </a:lnTo>
                    <a:lnTo>
                      <a:pt x="731" y="1287"/>
                    </a:lnTo>
                    <a:lnTo>
                      <a:pt x="740" y="1288"/>
                    </a:lnTo>
                    <a:lnTo>
                      <a:pt x="749" y="1289"/>
                    </a:lnTo>
                    <a:lnTo>
                      <a:pt x="760" y="1292"/>
                    </a:lnTo>
                    <a:lnTo>
                      <a:pt x="762" y="974"/>
                    </a:lnTo>
                    <a:close/>
                  </a:path>
                </a:pathLst>
              </a:custGeom>
              <a:solidFill>
                <a:srgbClr val="F2D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0" name="Freeform 37"/>
              <p:cNvSpPr>
                <a:spLocks/>
              </p:cNvSpPr>
              <p:nvPr/>
            </p:nvSpPr>
            <p:spPr bwMode="auto">
              <a:xfrm>
                <a:off x="2446" y="2617"/>
                <a:ext cx="589" cy="877"/>
              </a:xfrm>
              <a:custGeom>
                <a:avLst/>
                <a:gdLst>
                  <a:gd name="T0" fmla="*/ 0 w 1765"/>
                  <a:gd name="T1" fmla="*/ 0 h 2631"/>
                  <a:gd name="T2" fmla="*/ 0 w 1765"/>
                  <a:gd name="T3" fmla="*/ 0 h 2631"/>
                  <a:gd name="T4" fmla="*/ 0 w 1765"/>
                  <a:gd name="T5" fmla="*/ 0 h 2631"/>
                  <a:gd name="T6" fmla="*/ 0 w 1765"/>
                  <a:gd name="T7" fmla="*/ 0 h 2631"/>
                  <a:gd name="T8" fmla="*/ 0 w 1765"/>
                  <a:gd name="T9" fmla="*/ 0 h 2631"/>
                  <a:gd name="T10" fmla="*/ 0 w 1765"/>
                  <a:gd name="T11" fmla="*/ 0 h 2631"/>
                  <a:gd name="T12" fmla="*/ 0 w 1765"/>
                  <a:gd name="T13" fmla="*/ 0 h 2631"/>
                  <a:gd name="T14" fmla="*/ 0 w 1765"/>
                  <a:gd name="T15" fmla="*/ 0 h 2631"/>
                  <a:gd name="T16" fmla="*/ 0 w 1765"/>
                  <a:gd name="T17" fmla="*/ 0 h 2631"/>
                  <a:gd name="T18" fmla="*/ 0 w 1765"/>
                  <a:gd name="T19" fmla="*/ 0 h 2631"/>
                  <a:gd name="T20" fmla="*/ 0 w 1765"/>
                  <a:gd name="T21" fmla="*/ 0 h 2631"/>
                  <a:gd name="T22" fmla="*/ 0 w 1765"/>
                  <a:gd name="T23" fmla="*/ 0 h 2631"/>
                  <a:gd name="T24" fmla="*/ 0 w 1765"/>
                  <a:gd name="T25" fmla="*/ 0 h 2631"/>
                  <a:gd name="T26" fmla="*/ 0 w 1765"/>
                  <a:gd name="T27" fmla="*/ 0 h 2631"/>
                  <a:gd name="T28" fmla="*/ 0 w 1765"/>
                  <a:gd name="T29" fmla="*/ 0 h 2631"/>
                  <a:gd name="T30" fmla="*/ 0 w 1765"/>
                  <a:gd name="T31" fmla="*/ 0 h 2631"/>
                  <a:gd name="T32" fmla="*/ 0 w 1765"/>
                  <a:gd name="T33" fmla="*/ 0 h 2631"/>
                  <a:gd name="T34" fmla="*/ 0 w 1765"/>
                  <a:gd name="T35" fmla="*/ 0 h 2631"/>
                  <a:gd name="T36" fmla="*/ 0 w 1765"/>
                  <a:gd name="T37" fmla="*/ 0 h 2631"/>
                  <a:gd name="T38" fmla="*/ 0 w 1765"/>
                  <a:gd name="T39" fmla="*/ 0 h 2631"/>
                  <a:gd name="T40" fmla="*/ 0 w 1765"/>
                  <a:gd name="T41" fmla="*/ 0 h 2631"/>
                  <a:gd name="T42" fmla="*/ 0 w 1765"/>
                  <a:gd name="T43" fmla="*/ 0 h 2631"/>
                  <a:gd name="T44" fmla="*/ 0 w 1765"/>
                  <a:gd name="T45" fmla="*/ 0 h 2631"/>
                  <a:gd name="T46" fmla="*/ 0 w 1765"/>
                  <a:gd name="T47" fmla="*/ 0 h 2631"/>
                  <a:gd name="T48" fmla="*/ 0 w 1765"/>
                  <a:gd name="T49" fmla="*/ 0 h 2631"/>
                  <a:gd name="T50" fmla="*/ 0 w 1765"/>
                  <a:gd name="T51" fmla="*/ 0 h 2631"/>
                  <a:gd name="T52" fmla="*/ 0 w 1765"/>
                  <a:gd name="T53" fmla="*/ 0 h 2631"/>
                  <a:gd name="T54" fmla="*/ 0 w 1765"/>
                  <a:gd name="T55" fmla="*/ 0 h 2631"/>
                  <a:gd name="T56" fmla="*/ 0 w 1765"/>
                  <a:gd name="T57" fmla="*/ 0 h 2631"/>
                  <a:gd name="T58" fmla="*/ 0 w 1765"/>
                  <a:gd name="T59" fmla="*/ 0 h 2631"/>
                  <a:gd name="T60" fmla="*/ 0 w 1765"/>
                  <a:gd name="T61" fmla="*/ 0 h 2631"/>
                  <a:gd name="T62" fmla="*/ 0 w 1765"/>
                  <a:gd name="T63" fmla="*/ 0 h 2631"/>
                  <a:gd name="T64" fmla="*/ 0 w 1765"/>
                  <a:gd name="T65" fmla="*/ 0 h 2631"/>
                  <a:gd name="T66" fmla="*/ 0 w 1765"/>
                  <a:gd name="T67" fmla="*/ 0 h 2631"/>
                  <a:gd name="T68" fmla="*/ 0 w 1765"/>
                  <a:gd name="T69" fmla="*/ 0 h 2631"/>
                  <a:gd name="T70" fmla="*/ 0 w 1765"/>
                  <a:gd name="T71" fmla="*/ 0 h 2631"/>
                  <a:gd name="T72" fmla="*/ 0 w 1765"/>
                  <a:gd name="T73" fmla="*/ 0 h 2631"/>
                  <a:gd name="T74" fmla="*/ 0 w 1765"/>
                  <a:gd name="T75" fmla="*/ 0 h 2631"/>
                  <a:gd name="T76" fmla="*/ 0 w 1765"/>
                  <a:gd name="T77" fmla="*/ 0 h 2631"/>
                  <a:gd name="T78" fmla="*/ 0 w 1765"/>
                  <a:gd name="T79" fmla="*/ 0 h 2631"/>
                  <a:gd name="T80" fmla="*/ 0 w 1765"/>
                  <a:gd name="T81" fmla="*/ 0 h 2631"/>
                  <a:gd name="T82" fmla="*/ 0 w 1765"/>
                  <a:gd name="T83" fmla="*/ 0 h 2631"/>
                  <a:gd name="T84" fmla="*/ 0 w 1765"/>
                  <a:gd name="T85" fmla="*/ 0 h 2631"/>
                  <a:gd name="T86" fmla="*/ 0 w 1765"/>
                  <a:gd name="T87" fmla="*/ 0 h 2631"/>
                  <a:gd name="T88" fmla="*/ 0 w 1765"/>
                  <a:gd name="T89" fmla="*/ 0 h 2631"/>
                  <a:gd name="T90" fmla="*/ 0 w 1765"/>
                  <a:gd name="T91" fmla="*/ 0 h 2631"/>
                  <a:gd name="T92" fmla="*/ 0 w 1765"/>
                  <a:gd name="T93" fmla="*/ 0 h 2631"/>
                  <a:gd name="T94" fmla="*/ 0 w 1765"/>
                  <a:gd name="T95" fmla="*/ 0 h 2631"/>
                  <a:gd name="T96" fmla="*/ 0 w 1765"/>
                  <a:gd name="T97" fmla="*/ 0 h 2631"/>
                  <a:gd name="T98" fmla="*/ 0 w 1765"/>
                  <a:gd name="T99" fmla="*/ 0 h 2631"/>
                  <a:gd name="T100" fmla="*/ 0 w 1765"/>
                  <a:gd name="T101" fmla="*/ 0 h 2631"/>
                  <a:gd name="T102" fmla="*/ 0 w 1765"/>
                  <a:gd name="T103" fmla="*/ 0 h 2631"/>
                  <a:gd name="T104" fmla="*/ 0 w 1765"/>
                  <a:gd name="T105" fmla="*/ 0 h 2631"/>
                  <a:gd name="T106" fmla="*/ 0 w 1765"/>
                  <a:gd name="T107" fmla="*/ 0 h 2631"/>
                  <a:gd name="T108" fmla="*/ 0 w 1765"/>
                  <a:gd name="T109" fmla="*/ 0 h 2631"/>
                  <a:gd name="T110" fmla="*/ 0 w 1765"/>
                  <a:gd name="T111" fmla="*/ 0 h 2631"/>
                  <a:gd name="T112" fmla="*/ 0 w 1765"/>
                  <a:gd name="T113" fmla="*/ 0 h 2631"/>
                  <a:gd name="T114" fmla="*/ 0 w 1765"/>
                  <a:gd name="T115" fmla="*/ 0 h 2631"/>
                  <a:gd name="T116" fmla="*/ 0 w 1765"/>
                  <a:gd name="T117" fmla="*/ 0 h 2631"/>
                  <a:gd name="T118" fmla="*/ 0 w 1765"/>
                  <a:gd name="T119" fmla="*/ 0 h 2631"/>
                  <a:gd name="T120" fmla="*/ 0 w 1765"/>
                  <a:gd name="T121" fmla="*/ 0 h 2631"/>
                  <a:gd name="T122" fmla="*/ 0 w 1765"/>
                  <a:gd name="T123" fmla="*/ 0 h 2631"/>
                  <a:gd name="T124" fmla="*/ 0 w 1765"/>
                  <a:gd name="T125" fmla="*/ 0 h 26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765" h="2631">
                    <a:moveTo>
                      <a:pt x="159" y="1160"/>
                    </a:moveTo>
                    <a:lnTo>
                      <a:pt x="166" y="1159"/>
                    </a:lnTo>
                    <a:lnTo>
                      <a:pt x="171" y="1158"/>
                    </a:lnTo>
                    <a:lnTo>
                      <a:pt x="177" y="1156"/>
                    </a:lnTo>
                    <a:lnTo>
                      <a:pt x="182" y="1155"/>
                    </a:lnTo>
                    <a:lnTo>
                      <a:pt x="189" y="1154"/>
                    </a:lnTo>
                    <a:lnTo>
                      <a:pt x="194" y="1153"/>
                    </a:lnTo>
                    <a:lnTo>
                      <a:pt x="200" y="1152"/>
                    </a:lnTo>
                    <a:lnTo>
                      <a:pt x="205" y="1149"/>
                    </a:lnTo>
                    <a:lnTo>
                      <a:pt x="210" y="1148"/>
                    </a:lnTo>
                    <a:lnTo>
                      <a:pt x="214" y="1145"/>
                    </a:lnTo>
                    <a:lnTo>
                      <a:pt x="218" y="1143"/>
                    </a:lnTo>
                    <a:lnTo>
                      <a:pt x="222" y="1140"/>
                    </a:lnTo>
                    <a:lnTo>
                      <a:pt x="226" y="1137"/>
                    </a:lnTo>
                    <a:lnTo>
                      <a:pt x="228" y="1133"/>
                    </a:lnTo>
                    <a:lnTo>
                      <a:pt x="230" y="1129"/>
                    </a:lnTo>
                    <a:lnTo>
                      <a:pt x="231" y="1126"/>
                    </a:lnTo>
                    <a:lnTo>
                      <a:pt x="232" y="1123"/>
                    </a:lnTo>
                    <a:lnTo>
                      <a:pt x="233" y="1121"/>
                    </a:lnTo>
                    <a:lnTo>
                      <a:pt x="233" y="1120"/>
                    </a:lnTo>
                    <a:lnTo>
                      <a:pt x="235" y="1120"/>
                    </a:lnTo>
                    <a:lnTo>
                      <a:pt x="242" y="1102"/>
                    </a:lnTo>
                    <a:lnTo>
                      <a:pt x="250" y="1089"/>
                    </a:lnTo>
                    <a:lnTo>
                      <a:pt x="255" y="1078"/>
                    </a:lnTo>
                    <a:lnTo>
                      <a:pt x="259" y="1068"/>
                    </a:lnTo>
                    <a:lnTo>
                      <a:pt x="262" y="1058"/>
                    </a:lnTo>
                    <a:lnTo>
                      <a:pt x="264" y="1050"/>
                    </a:lnTo>
                    <a:lnTo>
                      <a:pt x="267" y="1040"/>
                    </a:lnTo>
                    <a:lnTo>
                      <a:pt x="269" y="1029"/>
                    </a:lnTo>
                    <a:lnTo>
                      <a:pt x="272" y="1017"/>
                    </a:lnTo>
                    <a:lnTo>
                      <a:pt x="277" y="1001"/>
                    </a:lnTo>
                    <a:lnTo>
                      <a:pt x="277" y="996"/>
                    </a:lnTo>
                    <a:lnTo>
                      <a:pt x="278" y="987"/>
                    </a:lnTo>
                    <a:lnTo>
                      <a:pt x="280" y="976"/>
                    </a:lnTo>
                    <a:lnTo>
                      <a:pt x="281" y="964"/>
                    </a:lnTo>
                    <a:lnTo>
                      <a:pt x="281" y="950"/>
                    </a:lnTo>
                    <a:lnTo>
                      <a:pt x="282" y="937"/>
                    </a:lnTo>
                    <a:lnTo>
                      <a:pt x="282" y="925"/>
                    </a:lnTo>
                    <a:lnTo>
                      <a:pt x="283" y="914"/>
                    </a:lnTo>
                    <a:lnTo>
                      <a:pt x="283" y="905"/>
                    </a:lnTo>
                    <a:lnTo>
                      <a:pt x="283" y="900"/>
                    </a:lnTo>
                    <a:lnTo>
                      <a:pt x="283" y="884"/>
                    </a:lnTo>
                    <a:lnTo>
                      <a:pt x="283" y="868"/>
                    </a:lnTo>
                    <a:lnTo>
                      <a:pt x="283" y="851"/>
                    </a:lnTo>
                    <a:lnTo>
                      <a:pt x="283" y="835"/>
                    </a:lnTo>
                    <a:lnTo>
                      <a:pt x="283" y="819"/>
                    </a:lnTo>
                    <a:lnTo>
                      <a:pt x="283" y="803"/>
                    </a:lnTo>
                    <a:lnTo>
                      <a:pt x="283" y="787"/>
                    </a:lnTo>
                    <a:lnTo>
                      <a:pt x="282" y="772"/>
                    </a:lnTo>
                    <a:lnTo>
                      <a:pt x="282" y="759"/>
                    </a:lnTo>
                    <a:lnTo>
                      <a:pt x="281" y="747"/>
                    </a:lnTo>
                    <a:lnTo>
                      <a:pt x="280" y="733"/>
                    </a:lnTo>
                    <a:lnTo>
                      <a:pt x="278" y="717"/>
                    </a:lnTo>
                    <a:lnTo>
                      <a:pt x="277" y="703"/>
                    </a:lnTo>
                    <a:lnTo>
                      <a:pt x="276" y="687"/>
                    </a:lnTo>
                    <a:lnTo>
                      <a:pt x="276" y="672"/>
                    </a:lnTo>
                    <a:lnTo>
                      <a:pt x="274" y="660"/>
                    </a:lnTo>
                    <a:lnTo>
                      <a:pt x="273" y="647"/>
                    </a:lnTo>
                    <a:lnTo>
                      <a:pt x="273" y="639"/>
                    </a:lnTo>
                    <a:lnTo>
                      <a:pt x="272" y="634"/>
                    </a:lnTo>
                    <a:lnTo>
                      <a:pt x="272" y="633"/>
                    </a:lnTo>
                    <a:lnTo>
                      <a:pt x="269" y="609"/>
                    </a:lnTo>
                    <a:lnTo>
                      <a:pt x="267" y="586"/>
                    </a:lnTo>
                    <a:lnTo>
                      <a:pt x="264" y="564"/>
                    </a:lnTo>
                    <a:lnTo>
                      <a:pt x="263" y="542"/>
                    </a:lnTo>
                    <a:lnTo>
                      <a:pt x="262" y="520"/>
                    </a:lnTo>
                    <a:lnTo>
                      <a:pt x="260" y="498"/>
                    </a:lnTo>
                    <a:lnTo>
                      <a:pt x="257" y="477"/>
                    </a:lnTo>
                    <a:lnTo>
                      <a:pt x="253" y="455"/>
                    </a:lnTo>
                    <a:lnTo>
                      <a:pt x="248" y="434"/>
                    </a:lnTo>
                    <a:lnTo>
                      <a:pt x="240" y="413"/>
                    </a:lnTo>
                    <a:lnTo>
                      <a:pt x="239" y="409"/>
                    </a:lnTo>
                    <a:lnTo>
                      <a:pt x="236" y="403"/>
                    </a:lnTo>
                    <a:lnTo>
                      <a:pt x="235" y="396"/>
                    </a:lnTo>
                    <a:lnTo>
                      <a:pt x="232" y="386"/>
                    </a:lnTo>
                    <a:lnTo>
                      <a:pt x="230" y="375"/>
                    </a:lnTo>
                    <a:lnTo>
                      <a:pt x="227" y="364"/>
                    </a:lnTo>
                    <a:lnTo>
                      <a:pt x="225" y="352"/>
                    </a:lnTo>
                    <a:lnTo>
                      <a:pt x="222" y="342"/>
                    </a:lnTo>
                    <a:lnTo>
                      <a:pt x="219" y="332"/>
                    </a:lnTo>
                    <a:lnTo>
                      <a:pt x="217" y="323"/>
                    </a:lnTo>
                    <a:lnTo>
                      <a:pt x="192" y="280"/>
                    </a:lnTo>
                    <a:lnTo>
                      <a:pt x="185" y="271"/>
                    </a:lnTo>
                    <a:lnTo>
                      <a:pt x="176" y="263"/>
                    </a:lnTo>
                    <a:lnTo>
                      <a:pt x="166" y="257"/>
                    </a:lnTo>
                    <a:lnTo>
                      <a:pt x="155" y="253"/>
                    </a:lnTo>
                    <a:lnTo>
                      <a:pt x="144" y="252"/>
                    </a:lnTo>
                    <a:lnTo>
                      <a:pt x="131" y="252"/>
                    </a:lnTo>
                    <a:lnTo>
                      <a:pt x="120" y="253"/>
                    </a:lnTo>
                    <a:lnTo>
                      <a:pt x="108" y="255"/>
                    </a:lnTo>
                    <a:lnTo>
                      <a:pt x="98" y="257"/>
                    </a:lnTo>
                    <a:lnTo>
                      <a:pt x="88" y="261"/>
                    </a:lnTo>
                    <a:lnTo>
                      <a:pt x="82" y="262"/>
                    </a:lnTo>
                    <a:lnTo>
                      <a:pt x="79" y="263"/>
                    </a:lnTo>
                    <a:lnTo>
                      <a:pt x="73" y="266"/>
                    </a:lnTo>
                    <a:lnTo>
                      <a:pt x="68" y="268"/>
                    </a:lnTo>
                    <a:lnTo>
                      <a:pt x="64" y="271"/>
                    </a:lnTo>
                    <a:lnTo>
                      <a:pt x="59" y="273"/>
                    </a:lnTo>
                    <a:lnTo>
                      <a:pt x="54" y="276"/>
                    </a:lnTo>
                    <a:lnTo>
                      <a:pt x="50" y="278"/>
                    </a:lnTo>
                    <a:lnTo>
                      <a:pt x="47" y="280"/>
                    </a:lnTo>
                    <a:lnTo>
                      <a:pt x="43" y="283"/>
                    </a:lnTo>
                    <a:lnTo>
                      <a:pt x="0" y="206"/>
                    </a:lnTo>
                    <a:lnTo>
                      <a:pt x="3" y="204"/>
                    </a:lnTo>
                    <a:lnTo>
                      <a:pt x="6" y="202"/>
                    </a:lnTo>
                    <a:lnTo>
                      <a:pt x="9" y="198"/>
                    </a:lnTo>
                    <a:lnTo>
                      <a:pt x="13" y="196"/>
                    </a:lnTo>
                    <a:lnTo>
                      <a:pt x="17" y="192"/>
                    </a:lnTo>
                    <a:lnTo>
                      <a:pt x="21" y="190"/>
                    </a:lnTo>
                    <a:lnTo>
                      <a:pt x="25" y="186"/>
                    </a:lnTo>
                    <a:lnTo>
                      <a:pt x="27" y="184"/>
                    </a:lnTo>
                    <a:lnTo>
                      <a:pt x="31" y="181"/>
                    </a:lnTo>
                    <a:lnTo>
                      <a:pt x="34" y="180"/>
                    </a:lnTo>
                    <a:lnTo>
                      <a:pt x="49" y="169"/>
                    </a:lnTo>
                    <a:lnTo>
                      <a:pt x="64" y="160"/>
                    </a:lnTo>
                    <a:lnTo>
                      <a:pt x="80" y="152"/>
                    </a:lnTo>
                    <a:lnTo>
                      <a:pt x="96" y="146"/>
                    </a:lnTo>
                    <a:lnTo>
                      <a:pt x="113" y="141"/>
                    </a:lnTo>
                    <a:lnTo>
                      <a:pt x="130" y="136"/>
                    </a:lnTo>
                    <a:lnTo>
                      <a:pt x="146" y="133"/>
                    </a:lnTo>
                    <a:lnTo>
                      <a:pt x="163" y="132"/>
                    </a:lnTo>
                    <a:lnTo>
                      <a:pt x="181" y="132"/>
                    </a:lnTo>
                    <a:lnTo>
                      <a:pt x="198" y="133"/>
                    </a:lnTo>
                    <a:lnTo>
                      <a:pt x="203" y="133"/>
                    </a:lnTo>
                    <a:lnTo>
                      <a:pt x="207" y="134"/>
                    </a:lnTo>
                    <a:lnTo>
                      <a:pt x="210" y="136"/>
                    </a:lnTo>
                    <a:lnTo>
                      <a:pt x="216" y="138"/>
                    </a:lnTo>
                    <a:lnTo>
                      <a:pt x="219" y="139"/>
                    </a:lnTo>
                    <a:lnTo>
                      <a:pt x="223" y="142"/>
                    </a:lnTo>
                    <a:lnTo>
                      <a:pt x="227" y="144"/>
                    </a:lnTo>
                    <a:lnTo>
                      <a:pt x="232" y="147"/>
                    </a:lnTo>
                    <a:lnTo>
                      <a:pt x="236" y="149"/>
                    </a:lnTo>
                    <a:lnTo>
                      <a:pt x="240" y="152"/>
                    </a:lnTo>
                    <a:lnTo>
                      <a:pt x="242" y="153"/>
                    </a:lnTo>
                    <a:lnTo>
                      <a:pt x="244" y="154"/>
                    </a:lnTo>
                    <a:lnTo>
                      <a:pt x="245" y="154"/>
                    </a:lnTo>
                    <a:lnTo>
                      <a:pt x="246" y="155"/>
                    </a:lnTo>
                    <a:lnTo>
                      <a:pt x="249" y="157"/>
                    </a:lnTo>
                    <a:lnTo>
                      <a:pt x="250" y="158"/>
                    </a:lnTo>
                    <a:lnTo>
                      <a:pt x="251" y="159"/>
                    </a:lnTo>
                    <a:lnTo>
                      <a:pt x="253" y="160"/>
                    </a:lnTo>
                    <a:lnTo>
                      <a:pt x="254" y="160"/>
                    </a:lnTo>
                    <a:lnTo>
                      <a:pt x="257" y="163"/>
                    </a:lnTo>
                    <a:lnTo>
                      <a:pt x="258" y="164"/>
                    </a:lnTo>
                    <a:lnTo>
                      <a:pt x="262" y="170"/>
                    </a:lnTo>
                    <a:lnTo>
                      <a:pt x="268" y="179"/>
                    </a:lnTo>
                    <a:lnTo>
                      <a:pt x="276" y="190"/>
                    </a:lnTo>
                    <a:lnTo>
                      <a:pt x="285" y="202"/>
                    </a:lnTo>
                    <a:lnTo>
                      <a:pt x="294" y="215"/>
                    </a:lnTo>
                    <a:lnTo>
                      <a:pt x="303" y="229"/>
                    </a:lnTo>
                    <a:lnTo>
                      <a:pt x="310" y="241"/>
                    </a:lnTo>
                    <a:lnTo>
                      <a:pt x="318" y="253"/>
                    </a:lnTo>
                    <a:lnTo>
                      <a:pt x="322" y="262"/>
                    </a:lnTo>
                    <a:lnTo>
                      <a:pt x="324" y="269"/>
                    </a:lnTo>
                    <a:lnTo>
                      <a:pt x="327" y="273"/>
                    </a:lnTo>
                    <a:lnTo>
                      <a:pt x="328" y="277"/>
                    </a:lnTo>
                    <a:lnTo>
                      <a:pt x="328" y="278"/>
                    </a:lnTo>
                    <a:lnTo>
                      <a:pt x="329" y="279"/>
                    </a:lnTo>
                    <a:lnTo>
                      <a:pt x="328" y="278"/>
                    </a:lnTo>
                    <a:lnTo>
                      <a:pt x="328" y="277"/>
                    </a:lnTo>
                    <a:lnTo>
                      <a:pt x="340" y="309"/>
                    </a:lnTo>
                    <a:lnTo>
                      <a:pt x="351" y="341"/>
                    </a:lnTo>
                    <a:lnTo>
                      <a:pt x="362" y="372"/>
                    </a:lnTo>
                    <a:lnTo>
                      <a:pt x="372" y="406"/>
                    </a:lnTo>
                    <a:lnTo>
                      <a:pt x="379" y="439"/>
                    </a:lnTo>
                    <a:lnTo>
                      <a:pt x="387" y="472"/>
                    </a:lnTo>
                    <a:lnTo>
                      <a:pt x="392" y="505"/>
                    </a:lnTo>
                    <a:lnTo>
                      <a:pt x="396" y="539"/>
                    </a:lnTo>
                    <a:lnTo>
                      <a:pt x="397" y="575"/>
                    </a:lnTo>
                    <a:lnTo>
                      <a:pt x="397" y="610"/>
                    </a:lnTo>
                    <a:lnTo>
                      <a:pt x="399" y="613"/>
                    </a:lnTo>
                    <a:lnTo>
                      <a:pt x="399" y="620"/>
                    </a:lnTo>
                    <a:lnTo>
                      <a:pt x="400" y="633"/>
                    </a:lnTo>
                    <a:lnTo>
                      <a:pt x="401" y="650"/>
                    </a:lnTo>
                    <a:lnTo>
                      <a:pt x="402" y="669"/>
                    </a:lnTo>
                    <a:lnTo>
                      <a:pt x="404" y="694"/>
                    </a:lnTo>
                    <a:lnTo>
                      <a:pt x="405" y="720"/>
                    </a:lnTo>
                    <a:lnTo>
                      <a:pt x="405" y="749"/>
                    </a:lnTo>
                    <a:lnTo>
                      <a:pt x="405" y="781"/>
                    </a:lnTo>
                    <a:lnTo>
                      <a:pt x="404" y="814"/>
                    </a:lnTo>
                    <a:lnTo>
                      <a:pt x="404" y="856"/>
                    </a:lnTo>
                    <a:lnTo>
                      <a:pt x="404" y="858"/>
                    </a:lnTo>
                    <a:lnTo>
                      <a:pt x="405" y="862"/>
                    </a:lnTo>
                    <a:lnTo>
                      <a:pt x="406" y="866"/>
                    </a:lnTo>
                    <a:lnTo>
                      <a:pt x="406" y="869"/>
                    </a:lnTo>
                    <a:lnTo>
                      <a:pt x="408" y="872"/>
                    </a:lnTo>
                    <a:lnTo>
                      <a:pt x="409" y="875"/>
                    </a:lnTo>
                    <a:lnTo>
                      <a:pt x="410" y="878"/>
                    </a:lnTo>
                    <a:lnTo>
                      <a:pt x="413" y="882"/>
                    </a:lnTo>
                    <a:lnTo>
                      <a:pt x="414" y="884"/>
                    </a:lnTo>
                    <a:lnTo>
                      <a:pt x="415" y="887"/>
                    </a:lnTo>
                    <a:lnTo>
                      <a:pt x="423" y="895"/>
                    </a:lnTo>
                    <a:lnTo>
                      <a:pt x="433" y="899"/>
                    </a:lnTo>
                    <a:lnTo>
                      <a:pt x="443" y="899"/>
                    </a:lnTo>
                    <a:lnTo>
                      <a:pt x="456" y="895"/>
                    </a:lnTo>
                    <a:lnTo>
                      <a:pt x="469" y="890"/>
                    </a:lnTo>
                    <a:lnTo>
                      <a:pt x="482" y="883"/>
                    </a:lnTo>
                    <a:lnTo>
                      <a:pt x="495" y="875"/>
                    </a:lnTo>
                    <a:lnTo>
                      <a:pt x="507" y="868"/>
                    </a:lnTo>
                    <a:lnTo>
                      <a:pt x="519" y="861"/>
                    </a:lnTo>
                    <a:lnTo>
                      <a:pt x="531" y="855"/>
                    </a:lnTo>
                    <a:lnTo>
                      <a:pt x="542" y="847"/>
                    </a:lnTo>
                    <a:lnTo>
                      <a:pt x="554" y="839"/>
                    </a:lnTo>
                    <a:lnTo>
                      <a:pt x="563" y="828"/>
                    </a:lnTo>
                    <a:lnTo>
                      <a:pt x="573" y="815"/>
                    </a:lnTo>
                    <a:lnTo>
                      <a:pt x="582" y="802"/>
                    </a:lnTo>
                    <a:lnTo>
                      <a:pt x="589" y="787"/>
                    </a:lnTo>
                    <a:lnTo>
                      <a:pt x="597" y="772"/>
                    </a:lnTo>
                    <a:lnTo>
                      <a:pt x="605" y="758"/>
                    </a:lnTo>
                    <a:lnTo>
                      <a:pt x="611" y="743"/>
                    </a:lnTo>
                    <a:lnTo>
                      <a:pt x="619" y="727"/>
                    </a:lnTo>
                    <a:lnTo>
                      <a:pt x="625" y="709"/>
                    </a:lnTo>
                    <a:lnTo>
                      <a:pt x="630" y="691"/>
                    </a:lnTo>
                    <a:lnTo>
                      <a:pt x="633" y="674"/>
                    </a:lnTo>
                    <a:lnTo>
                      <a:pt x="634" y="657"/>
                    </a:lnTo>
                    <a:lnTo>
                      <a:pt x="633" y="641"/>
                    </a:lnTo>
                    <a:lnTo>
                      <a:pt x="632" y="624"/>
                    </a:lnTo>
                    <a:lnTo>
                      <a:pt x="629" y="608"/>
                    </a:lnTo>
                    <a:lnTo>
                      <a:pt x="628" y="591"/>
                    </a:lnTo>
                    <a:lnTo>
                      <a:pt x="625" y="572"/>
                    </a:lnTo>
                    <a:lnTo>
                      <a:pt x="625" y="555"/>
                    </a:lnTo>
                    <a:lnTo>
                      <a:pt x="620" y="504"/>
                    </a:lnTo>
                    <a:lnTo>
                      <a:pt x="619" y="499"/>
                    </a:lnTo>
                    <a:lnTo>
                      <a:pt x="618" y="493"/>
                    </a:lnTo>
                    <a:lnTo>
                      <a:pt x="615" y="485"/>
                    </a:lnTo>
                    <a:lnTo>
                      <a:pt x="615" y="477"/>
                    </a:lnTo>
                    <a:lnTo>
                      <a:pt x="614" y="468"/>
                    </a:lnTo>
                    <a:lnTo>
                      <a:pt x="612" y="458"/>
                    </a:lnTo>
                    <a:lnTo>
                      <a:pt x="611" y="449"/>
                    </a:lnTo>
                    <a:lnTo>
                      <a:pt x="611" y="440"/>
                    </a:lnTo>
                    <a:lnTo>
                      <a:pt x="610" y="433"/>
                    </a:lnTo>
                    <a:lnTo>
                      <a:pt x="610" y="428"/>
                    </a:lnTo>
                    <a:lnTo>
                      <a:pt x="607" y="414"/>
                    </a:lnTo>
                    <a:lnTo>
                      <a:pt x="605" y="401"/>
                    </a:lnTo>
                    <a:lnTo>
                      <a:pt x="602" y="387"/>
                    </a:lnTo>
                    <a:lnTo>
                      <a:pt x="600" y="375"/>
                    </a:lnTo>
                    <a:lnTo>
                      <a:pt x="596" y="363"/>
                    </a:lnTo>
                    <a:lnTo>
                      <a:pt x="593" y="349"/>
                    </a:lnTo>
                    <a:lnTo>
                      <a:pt x="589" y="336"/>
                    </a:lnTo>
                    <a:lnTo>
                      <a:pt x="587" y="322"/>
                    </a:lnTo>
                    <a:lnTo>
                      <a:pt x="583" y="307"/>
                    </a:lnTo>
                    <a:lnTo>
                      <a:pt x="580" y="293"/>
                    </a:lnTo>
                    <a:lnTo>
                      <a:pt x="579" y="288"/>
                    </a:lnTo>
                    <a:lnTo>
                      <a:pt x="577" y="283"/>
                    </a:lnTo>
                    <a:lnTo>
                      <a:pt x="574" y="277"/>
                    </a:lnTo>
                    <a:lnTo>
                      <a:pt x="571" y="271"/>
                    </a:lnTo>
                    <a:lnTo>
                      <a:pt x="568" y="263"/>
                    </a:lnTo>
                    <a:lnTo>
                      <a:pt x="564" y="257"/>
                    </a:lnTo>
                    <a:lnTo>
                      <a:pt x="561" y="251"/>
                    </a:lnTo>
                    <a:lnTo>
                      <a:pt x="557" y="245"/>
                    </a:lnTo>
                    <a:lnTo>
                      <a:pt x="555" y="240"/>
                    </a:lnTo>
                    <a:lnTo>
                      <a:pt x="554" y="235"/>
                    </a:lnTo>
                    <a:lnTo>
                      <a:pt x="543" y="215"/>
                    </a:lnTo>
                    <a:lnTo>
                      <a:pt x="538" y="212"/>
                    </a:lnTo>
                    <a:lnTo>
                      <a:pt x="532" y="207"/>
                    </a:lnTo>
                    <a:lnTo>
                      <a:pt x="527" y="202"/>
                    </a:lnTo>
                    <a:lnTo>
                      <a:pt x="520" y="198"/>
                    </a:lnTo>
                    <a:lnTo>
                      <a:pt x="514" y="193"/>
                    </a:lnTo>
                    <a:lnTo>
                      <a:pt x="507" y="190"/>
                    </a:lnTo>
                    <a:lnTo>
                      <a:pt x="500" y="186"/>
                    </a:lnTo>
                    <a:lnTo>
                      <a:pt x="493" y="182"/>
                    </a:lnTo>
                    <a:lnTo>
                      <a:pt x="487" y="180"/>
                    </a:lnTo>
                    <a:lnTo>
                      <a:pt x="481" y="179"/>
                    </a:lnTo>
                    <a:lnTo>
                      <a:pt x="460" y="176"/>
                    </a:lnTo>
                    <a:lnTo>
                      <a:pt x="441" y="177"/>
                    </a:lnTo>
                    <a:lnTo>
                      <a:pt x="423" y="181"/>
                    </a:lnTo>
                    <a:lnTo>
                      <a:pt x="405" y="187"/>
                    </a:lnTo>
                    <a:lnTo>
                      <a:pt x="388" y="195"/>
                    </a:lnTo>
                    <a:lnTo>
                      <a:pt x="373" y="206"/>
                    </a:lnTo>
                    <a:lnTo>
                      <a:pt x="358" y="217"/>
                    </a:lnTo>
                    <a:lnTo>
                      <a:pt x="344" y="230"/>
                    </a:lnTo>
                    <a:lnTo>
                      <a:pt x="329" y="246"/>
                    </a:lnTo>
                    <a:lnTo>
                      <a:pt x="317" y="262"/>
                    </a:lnTo>
                    <a:lnTo>
                      <a:pt x="255" y="166"/>
                    </a:lnTo>
                    <a:lnTo>
                      <a:pt x="264" y="155"/>
                    </a:lnTo>
                    <a:lnTo>
                      <a:pt x="276" y="144"/>
                    </a:lnTo>
                    <a:lnTo>
                      <a:pt x="290" y="131"/>
                    </a:lnTo>
                    <a:lnTo>
                      <a:pt x="305" y="119"/>
                    </a:lnTo>
                    <a:lnTo>
                      <a:pt x="322" y="106"/>
                    </a:lnTo>
                    <a:lnTo>
                      <a:pt x="338" y="95"/>
                    </a:lnTo>
                    <a:lnTo>
                      <a:pt x="354" y="84"/>
                    </a:lnTo>
                    <a:lnTo>
                      <a:pt x="369" y="76"/>
                    </a:lnTo>
                    <a:lnTo>
                      <a:pt x="382" y="69"/>
                    </a:lnTo>
                    <a:lnTo>
                      <a:pt x="392" y="66"/>
                    </a:lnTo>
                    <a:lnTo>
                      <a:pt x="408" y="63"/>
                    </a:lnTo>
                    <a:lnTo>
                      <a:pt x="422" y="60"/>
                    </a:lnTo>
                    <a:lnTo>
                      <a:pt x="437" y="57"/>
                    </a:lnTo>
                    <a:lnTo>
                      <a:pt x="452" y="56"/>
                    </a:lnTo>
                    <a:lnTo>
                      <a:pt x="468" y="55"/>
                    </a:lnTo>
                    <a:lnTo>
                      <a:pt x="482" y="54"/>
                    </a:lnTo>
                    <a:lnTo>
                      <a:pt x="496" y="54"/>
                    </a:lnTo>
                    <a:lnTo>
                      <a:pt x="509" y="55"/>
                    </a:lnTo>
                    <a:lnTo>
                      <a:pt x="520" y="56"/>
                    </a:lnTo>
                    <a:lnTo>
                      <a:pt x="531" y="58"/>
                    </a:lnTo>
                    <a:lnTo>
                      <a:pt x="541" y="61"/>
                    </a:lnTo>
                    <a:lnTo>
                      <a:pt x="551" y="66"/>
                    </a:lnTo>
                    <a:lnTo>
                      <a:pt x="561" y="71"/>
                    </a:lnTo>
                    <a:lnTo>
                      <a:pt x="571" y="76"/>
                    </a:lnTo>
                    <a:lnTo>
                      <a:pt x="582" y="82"/>
                    </a:lnTo>
                    <a:lnTo>
                      <a:pt x="591" y="88"/>
                    </a:lnTo>
                    <a:lnTo>
                      <a:pt x="600" y="94"/>
                    </a:lnTo>
                    <a:lnTo>
                      <a:pt x="607" y="100"/>
                    </a:lnTo>
                    <a:lnTo>
                      <a:pt x="615" y="105"/>
                    </a:lnTo>
                    <a:lnTo>
                      <a:pt x="620" y="110"/>
                    </a:lnTo>
                    <a:lnTo>
                      <a:pt x="625" y="115"/>
                    </a:lnTo>
                    <a:lnTo>
                      <a:pt x="630" y="121"/>
                    </a:lnTo>
                    <a:lnTo>
                      <a:pt x="635" y="126"/>
                    </a:lnTo>
                    <a:lnTo>
                      <a:pt x="641" y="132"/>
                    </a:lnTo>
                    <a:lnTo>
                      <a:pt x="646" y="138"/>
                    </a:lnTo>
                    <a:lnTo>
                      <a:pt x="651" y="146"/>
                    </a:lnTo>
                    <a:lnTo>
                      <a:pt x="656" y="152"/>
                    </a:lnTo>
                    <a:lnTo>
                      <a:pt x="661" y="158"/>
                    </a:lnTo>
                    <a:lnTo>
                      <a:pt x="666" y="165"/>
                    </a:lnTo>
                    <a:lnTo>
                      <a:pt x="670" y="171"/>
                    </a:lnTo>
                    <a:lnTo>
                      <a:pt x="676" y="182"/>
                    </a:lnTo>
                    <a:lnTo>
                      <a:pt x="683" y="195"/>
                    </a:lnTo>
                    <a:lnTo>
                      <a:pt x="688" y="208"/>
                    </a:lnTo>
                    <a:lnTo>
                      <a:pt x="694" y="222"/>
                    </a:lnTo>
                    <a:lnTo>
                      <a:pt x="700" y="236"/>
                    </a:lnTo>
                    <a:lnTo>
                      <a:pt x="705" y="251"/>
                    </a:lnTo>
                    <a:lnTo>
                      <a:pt x="708" y="266"/>
                    </a:lnTo>
                    <a:lnTo>
                      <a:pt x="712" y="279"/>
                    </a:lnTo>
                    <a:lnTo>
                      <a:pt x="716" y="292"/>
                    </a:lnTo>
                    <a:lnTo>
                      <a:pt x="720" y="303"/>
                    </a:lnTo>
                    <a:lnTo>
                      <a:pt x="726" y="322"/>
                    </a:lnTo>
                    <a:lnTo>
                      <a:pt x="730" y="342"/>
                    </a:lnTo>
                    <a:lnTo>
                      <a:pt x="734" y="360"/>
                    </a:lnTo>
                    <a:lnTo>
                      <a:pt x="738" y="379"/>
                    </a:lnTo>
                    <a:lnTo>
                      <a:pt x="739" y="397"/>
                    </a:lnTo>
                    <a:lnTo>
                      <a:pt x="742" y="415"/>
                    </a:lnTo>
                    <a:lnTo>
                      <a:pt x="742" y="435"/>
                    </a:lnTo>
                    <a:lnTo>
                      <a:pt x="743" y="453"/>
                    </a:lnTo>
                    <a:lnTo>
                      <a:pt x="743" y="474"/>
                    </a:lnTo>
                    <a:lnTo>
                      <a:pt x="743" y="495"/>
                    </a:lnTo>
                    <a:lnTo>
                      <a:pt x="749" y="580"/>
                    </a:lnTo>
                    <a:lnTo>
                      <a:pt x="749" y="587"/>
                    </a:lnTo>
                    <a:lnTo>
                      <a:pt x="749" y="595"/>
                    </a:lnTo>
                    <a:lnTo>
                      <a:pt x="749" y="604"/>
                    </a:lnTo>
                    <a:lnTo>
                      <a:pt x="751" y="614"/>
                    </a:lnTo>
                    <a:lnTo>
                      <a:pt x="751" y="625"/>
                    </a:lnTo>
                    <a:lnTo>
                      <a:pt x="752" y="636"/>
                    </a:lnTo>
                    <a:lnTo>
                      <a:pt x="753" y="650"/>
                    </a:lnTo>
                    <a:lnTo>
                      <a:pt x="755" y="663"/>
                    </a:lnTo>
                    <a:lnTo>
                      <a:pt x="756" y="678"/>
                    </a:lnTo>
                    <a:lnTo>
                      <a:pt x="758" y="694"/>
                    </a:lnTo>
                    <a:lnTo>
                      <a:pt x="760" y="698"/>
                    </a:lnTo>
                    <a:lnTo>
                      <a:pt x="762" y="700"/>
                    </a:lnTo>
                    <a:lnTo>
                      <a:pt x="765" y="701"/>
                    </a:lnTo>
                    <a:lnTo>
                      <a:pt x="769" y="703"/>
                    </a:lnTo>
                    <a:lnTo>
                      <a:pt x="774" y="704"/>
                    </a:lnTo>
                    <a:lnTo>
                      <a:pt x="778" y="704"/>
                    </a:lnTo>
                    <a:lnTo>
                      <a:pt x="781" y="703"/>
                    </a:lnTo>
                    <a:lnTo>
                      <a:pt x="785" y="701"/>
                    </a:lnTo>
                    <a:lnTo>
                      <a:pt x="788" y="700"/>
                    </a:lnTo>
                    <a:lnTo>
                      <a:pt x="790" y="699"/>
                    </a:lnTo>
                    <a:lnTo>
                      <a:pt x="805" y="684"/>
                    </a:lnTo>
                    <a:lnTo>
                      <a:pt x="820" y="669"/>
                    </a:lnTo>
                    <a:lnTo>
                      <a:pt x="834" y="653"/>
                    </a:lnTo>
                    <a:lnTo>
                      <a:pt x="848" y="637"/>
                    </a:lnTo>
                    <a:lnTo>
                      <a:pt x="861" y="622"/>
                    </a:lnTo>
                    <a:lnTo>
                      <a:pt x="871" y="604"/>
                    </a:lnTo>
                    <a:lnTo>
                      <a:pt x="881" y="586"/>
                    </a:lnTo>
                    <a:lnTo>
                      <a:pt x="890" y="568"/>
                    </a:lnTo>
                    <a:lnTo>
                      <a:pt x="895" y="548"/>
                    </a:lnTo>
                    <a:lnTo>
                      <a:pt x="899" y="527"/>
                    </a:lnTo>
                    <a:lnTo>
                      <a:pt x="902" y="509"/>
                    </a:lnTo>
                    <a:lnTo>
                      <a:pt x="903" y="490"/>
                    </a:lnTo>
                    <a:lnTo>
                      <a:pt x="903" y="472"/>
                    </a:lnTo>
                    <a:lnTo>
                      <a:pt x="903" y="455"/>
                    </a:lnTo>
                    <a:lnTo>
                      <a:pt x="903" y="436"/>
                    </a:lnTo>
                    <a:lnTo>
                      <a:pt x="902" y="418"/>
                    </a:lnTo>
                    <a:lnTo>
                      <a:pt x="901" y="399"/>
                    </a:lnTo>
                    <a:lnTo>
                      <a:pt x="898" y="381"/>
                    </a:lnTo>
                    <a:lnTo>
                      <a:pt x="895" y="361"/>
                    </a:lnTo>
                    <a:lnTo>
                      <a:pt x="894" y="343"/>
                    </a:lnTo>
                    <a:lnTo>
                      <a:pt x="886" y="321"/>
                    </a:lnTo>
                    <a:lnTo>
                      <a:pt x="886" y="319"/>
                    </a:lnTo>
                    <a:lnTo>
                      <a:pt x="885" y="315"/>
                    </a:lnTo>
                    <a:lnTo>
                      <a:pt x="884" y="310"/>
                    </a:lnTo>
                    <a:lnTo>
                      <a:pt x="881" y="305"/>
                    </a:lnTo>
                    <a:lnTo>
                      <a:pt x="880" y="300"/>
                    </a:lnTo>
                    <a:lnTo>
                      <a:pt x="877" y="295"/>
                    </a:lnTo>
                    <a:lnTo>
                      <a:pt x="876" y="290"/>
                    </a:lnTo>
                    <a:lnTo>
                      <a:pt x="874" y="284"/>
                    </a:lnTo>
                    <a:lnTo>
                      <a:pt x="871" y="279"/>
                    </a:lnTo>
                    <a:lnTo>
                      <a:pt x="869" y="273"/>
                    </a:lnTo>
                    <a:lnTo>
                      <a:pt x="865" y="267"/>
                    </a:lnTo>
                    <a:lnTo>
                      <a:pt x="861" y="260"/>
                    </a:lnTo>
                    <a:lnTo>
                      <a:pt x="857" y="253"/>
                    </a:lnTo>
                    <a:lnTo>
                      <a:pt x="853" y="246"/>
                    </a:lnTo>
                    <a:lnTo>
                      <a:pt x="848" y="240"/>
                    </a:lnTo>
                    <a:lnTo>
                      <a:pt x="844" y="234"/>
                    </a:lnTo>
                    <a:lnTo>
                      <a:pt x="840" y="228"/>
                    </a:lnTo>
                    <a:lnTo>
                      <a:pt x="835" y="220"/>
                    </a:lnTo>
                    <a:lnTo>
                      <a:pt x="831" y="214"/>
                    </a:lnTo>
                    <a:lnTo>
                      <a:pt x="828" y="208"/>
                    </a:lnTo>
                    <a:lnTo>
                      <a:pt x="822" y="201"/>
                    </a:lnTo>
                    <a:lnTo>
                      <a:pt x="817" y="193"/>
                    </a:lnTo>
                    <a:lnTo>
                      <a:pt x="812" y="186"/>
                    </a:lnTo>
                    <a:lnTo>
                      <a:pt x="806" y="179"/>
                    </a:lnTo>
                    <a:lnTo>
                      <a:pt x="799" y="173"/>
                    </a:lnTo>
                    <a:lnTo>
                      <a:pt x="793" y="165"/>
                    </a:lnTo>
                    <a:lnTo>
                      <a:pt x="785" y="159"/>
                    </a:lnTo>
                    <a:lnTo>
                      <a:pt x="779" y="152"/>
                    </a:lnTo>
                    <a:lnTo>
                      <a:pt x="771" y="146"/>
                    </a:lnTo>
                    <a:lnTo>
                      <a:pt x="765" y="141"/>
                    </a:lnTo>
                    <a:lnTo>
                      <a:pt x="748" y="128"/>
                    </a:lnTo>
                    <a:lnTo>
                      <a:pt x="733" y="119"/>
                    </a:lnTo>
                    <a:lnTo>
                      <a:pt x="717" y="110"/>
                    </a:lnTo>
                    <a:lnTo>
                      <a:pt x="703" y="104"/>
                    </a:lnTo>
                    <a:lnTo>
                      <a:pt x="689" y="100"/>
                    </a:lnTo>
                    <a:lnTo>
                      <a:pt x="675" y="98"/>
                    </a:lnTo>
                    <a:lnTo>
                      <a:pt x="662" y="96"/>
                    </a:lnTo>
                    <a:lnTo>
                      <a:pt x="648" y="98"/>
                    </a:lnTo>
                    <a:lnTo>
                      <a:pt x="634" y="100"/>
                    </a:lnTo>
                    <a:lnTo>
                      <a:pt x="620" y="105"/>
                    </a:lnTo>
                    <a:lnTo>
                      <a:pt x="609" y="111"/>
                    </a:lnTo>
                    <a:lnTo>
                      <a:pt x="527" y="62"/>
                    </a:lnTo>
                    <a:lnTo>
                      <a:pt x="552" y="49"/>
                    </a:lnTo>
                    <a:lnTo>
                      <a:pt x="561" y="45"/>
                    </a:lnTo>
                    <a:lnTo>
                      <a:pt x="568" y="41"/>
                    </a:lnTo>
                    <a:lnTo>
                      <a:pt x="575" y="39"/>
                    </a:lnTo>
                    <a:lnTo>
                      <a:pt x="582" y="38"/>
                    </a:lnTo>
                    <a:lnTo>
                      <a:pt x="589" y="35"/>
                    </a:lnTo>
                    <a:lnTo>
                      <a:pt x="596" y="34"/>
                    </a:lnTo>
                    <a:lnTo>
                      <a:pt x="603" y="31"/>
                    </a:lnTo>
                    <a:lnTo>
                      <a:pt x="612" y="30"/>
                    </a:lnTo>
                    <a:lnTo>
                      <a:pt x="621" y="28"/>
                    </a:lnTo>
                    <a:lnTo>
                      <a:pt x="632" y="27"/>
                    </a:lnTo>
                    <a:lnTo>
                      <a:pt x="646" y="24"/>
                    </a:lnTo>
                    <a:lnTo>
                      <a:pt x="662" y="22"/>
                    </a:lnTo>
                    <a:lnTo>
                      <a:pt x="683" y="20"/>
                    </a:lnTo>
                    <a:lnTo>
                      <a:pt x="705" y="19"/>
                    </a:lnTo>
                    <a:lnTo>
                      <a:pt x="728" y="20"/>
                    </a:lnTo>
                    <a:lnTo>
                      <a:pt x="751" y="23"/>
                    </a:lnTo>
                    <a:lnTo>
                      <a:pt x="774" y="27"/>
                    </a:lnTo>
                    <a:lnTo>
                      <a:pt x="794" y="33"/>
                    </a:lnTo>
                    <a:lnTo>
                      <a:pt x="813" y="41"/>
                    </a:lnTo>
                    <a:lnTo>
                      <a:pt x="829" y="52"/>
                    </a:lnTo>
                    <a:lnTo>
                      <a:pt x="839" y="60"/>
                    </a:lnTo>
                    <a:lnTo>
                      <a:pt x="849" y="66"/>
                    </a:lnTo>
                    <a:lnTo>
                      <a:pt x="860" y="73"/>
                    </a:lnTo>
                    <a:lnTo>
                      <a:pt x="870" y="79"/>
                    </a:lnTo>
                    <a:lnTo>
                      <a:pt x="879" y="88"/>
                    </a:lnTo>
                    <a:lnTo>
                      <a:pt x="889" y="95"/>
                    </a:lnTo>
                    <a:lnTo>
                      <a:pt x="899" y="104"/>
                    </a:lnTo>
                    <a:lnTo>
                      <a:pt x="908" y="112"/>
                    </a:lnTo>
                    <a:lnTo>
                      <a:pt x="918" y="121"/>
                    </a:lnTo>
                    <a:lnTo>
                      <a:pt x="929" y="131"/>
                    </a:lnTo>
                    <a:lnTo>
                      <a:pt x="939" y="141"/>
                    </a:lnTo>
                    <a:lnTo>
                      <a:pt x="949" y="152"/>
                    </a:lnTo>
                    <a:lnTo>
                      <a:pt x="958" y="163"/>
                    </a:lnTo>
                    <a:lnTo>
                      <a:pt x="967" y="175"/>
                    </a:lnTo>
                    <a:lnTo>
                      <a:pt x="976" y="187"/>
                    </a:lnTo>
                    <a:lnTo>
                      <a:pt x="984" y="200"/>
                    </a:lnTo>
                    <a:lnTo>
                      <a:pt x="991" y="213"/>
                    </a:lnTo>
                    <a:lnTo>
                      <a:pt x="998" y="228"/>
                    </a:lnTo>
                    <a:lnTo>
                      <a:pt x="1004" y="242"/>
                    </a:lnTo>
                    <a:lnTo>
                      <a:pt x="1011" y="257"/>
                    </a:lnTo>
                    <a:lnTo>
                      <a:pt x="1029" y="301"/>
                    </a:lnTo>
                    <a:lnTo>
                      <a:pt x="1038" y="319"/>
                    </a:lnTo>
                    <a:lnTo>
                      <a:pt x="1043" y="338"/>
                    </a:lnTo>
                    <a:lnTo>
                      <a:pt x="1046" y="358"/>
                    </a:lnTo>
                    <a:lnTo>
                      <a:pt x="1049" y="379"/>
                    </a:lnTo>
                    <a:lnTo>
                      <a:pt x="1050" y="401"/>
                    </a:lnTo>
                    <a:lnTo>
                      <a:pt x="1052" y="422"/>
                    </a:lnTo>
                    <a:lnTo>
                      <a:pt x="1053" y="444"/>
                    </a:lnTo>
                    <a:lnTo>
                      <a:pt x="1055" y="466"/>
                    </a:lnTo>
                    <a:lnTo>
                      <a:pt x="1061" y="488"/>
                    </a:lnTo>
                    <a:lnTo>
                      <a:pt x="1066" y="509"/>
                    </a:lnTo>
                    <a:lnTo>
                      <a:pt x="1067" y="510"/>
                    </a:lnTo>
                    <a:lnTo>
                      <a:pt x="1067" y="511"/>
                    </a:lnTo>
                    <a:lnTo>
                      <a:pt x="1068" y="512"/>
                    </a:lnTo>
                    <a:lnTo>
                      <a:pt x="1071" y="512"/>
                    </a:lnTo>
                    <a:lnTo>
                      <a:pt x="1072" y="514"/>
                    </a:lnTo>
                    <a:lnTo>
                      <a:pt x="1075" y="515"/>
                    </a:lnTo>
                    <a:lnTo>
                      <a:pt x="1077" y="515"/>
                    </a:lnTo>
                    <a:lnTo>
                      <a:pt x="1080" y="515"/>
                    </a:lnTo>
                    <a:lnTo>
                      <a:pt x="1084" y="515"/>
                    </a:lnTo>
                    <a:lnTo>
                      <a:pt x="1086" y="515"/>
                    </a:lnTo>
                    <a:lnTo>
                      <a:pt x="1103" y="512"/>
                    </a:lnTo>
                    <a:lnTo>
                      <a:pt x="1117" y="509"/>
                    </a:lnTo>
                    <a:lnTo>
                      <a:pt x="1131" y="505"/>
                    </a:lnTo>
                    <a:lnTo>
                      <a:pt x="1144" y="499"/>
                    </a:lnTo>
                    <a:lnTo>
                      <a:pt x="1155" y="494"/>
                    </a:lnTo>
                    <a:lnTo>
                      <a:pt x="1167" y="487"/>
                    </a:lnTo>
                    <a:lnTo>
                      <a:pt x="1177" y="479"/>
                    </a:lnTo>
                    <a:lnTo>
                      <a:pt x="1189" y="472"/>
                    </a:lnTo>
                    <a:lnTo>
                      <a:pt x="1199" y="463"/>
                    </a:lnTo>
                    <a:lnTo>
                      <a:pt x="1209" y="455"/>
                    </a:lnTo>
                    <a:lnTo>
                      <a:pt x="1217" y="445"/>
                    </a:lnTo>
                    <a:lnTo>
                      <a:pt x="1221" y="434"/>
                    </a:lnTo>
                    <a:lnTo>
                      <a:pt x="1222" y="422"/>
                    </a:lnTo>
                    <a:lnTo>
                      <a:pt x="1221" y="407"/>
                    </a:lnTo>
                    <a:lnTo>
                      <a:pt x="1218" y="391"/>
                    </a:lnTo>
                    <a:lnTo>
                      <a:pt x="1213" y="375"/>
                    </a:lnTo>
                    <a:lnTo>
                      <a:pt x="1208" y="358"/>
                    </a:lnTo>
                    <a:lnTo>
                      <a:pt x="1201" y="342"/>
                    </a:lnTo>
                    <a:lnTo>
                      <a:pt x="1195" y="326"/>
                    </a:lnTo>
                    <a:lnTo>
                      <a:pt x="1190" y="311"/>
                    </a:lnTo>
                    <a:lnTo>
                      <a:pt x="1186" y="301"/>
                    </a:lnTo>
                    <a:lnTo>
                      <a:pt x="1180" y="289"/>
                    </a:lnTo>
                    <a:lnTo>
                      <a:pt x="1173" y="276"/>
                    </a:lnTo>
                    <a:lnTo>
                      <a:pt x="1166" y="261"/>
                    </a:lnTo>
                    <a:lnTo>
                      <a:pt x="1159" y="246"/>
                    </a:lnTo>
                    <a:lnTo>
                      <a:pt x="1151" y="233"/>
                    </a:lnTo>
                    <a:lnTo>
                      <a:pt x="1145" y="222"/>
                    </a:lnTo>
                    <a:lnTo>
                      <a:pt x="1141" y="212"/>
                    </a:lnTo>
                    <a:lnTo>
                      <a:pt x="1137" y="206"/>
                    </a:lnTo>
                    <a:lnTo>
                      <a:pt x="1136" y="203"/>
                    </a:lnTo>
                    <a:lnTo>
                      <a:pt x="1131" y="193"/>
                    </a:lnTo>
                    <a:lnTo>
                      <a:pt x="1126" y="185"/>
                    </a:lnTo>
                    <a:lnTo>
                      <a:pt x="1121" y="175"/>
                    </a:lnTo>
                    <a:lnTo>
                      <a:pt x="1114" y="165"/>
                    </a:lnTo>
                    <a:lnTo>
                      <a:pt x="1107" y="155"/>
                    </a:lnTo>
                    <a:lnTo>
                      <a:pt x="1099" y="146"/>
                    </a:lnTo>
                    <a:lnTo>
                      <a:pt x="1091" y="136"/>
                    </a:lnTo>
                    <a:lnTo>
                      <a:pt x="1084" y="126"/>
                    </a:lnTo>
                    <a:lnTo>
                      <a:pt x="1075" y="116"/>
                    </a:lnTo>
                    <a:lnTo>
                      <a:pt x="1066" y="106"/>
                    </a:lnTo>
                    <a:lnTo>
                      <a:pt x="1067" y="109"/>
                    </a:lnTo>
                    <a:lnTo>
                      <a:pt x="1066" y="107"/>
                    </a:lnTo>
                    <a:lnTo>
                      <a:pt x="1064" y="106"/>
                    </a:lnTo>
                    <a:lnTo>
                      <a:pt x="1061" y="104"/>
                    </a:lnTo>
                    <a:lnTo>
                      <a:pt x="1057" y="101"/>
                    </a:lnTo>
                    <a:lnTo>
                      <a:pt x="1052" y="98"/>
                    </a:lnTo>
                    <a:lnTo>
                      <a:pt x="1046" y="94"/>
                    </a:lnTo>
                    <a:lnTo>
                      <a:pt x="1041" y="90"/>
                    </a:lnTo>
                    <a:lnTo>
                      <a:pt x="1036" y="88"/>
                    </a:lnTo>
                    <a:lnTo>
                      <a:pt x="1031" y="84"/>
                    </a:lnTo>
                    <a:lnTo>
                      <a:pt x="1027" y="83"/>
                    </a:lnTo>
                    <a:lnTo>
                      <a:pt x="1022" y="82"/>
                    </a:lnTo>
                    <a:lnTo>
                      <a:pt x="1017" y="80"/>
                    </a:lnTo>
                    <a:lnTo>
                      <a:pt x="1012" y="80"/>
                    </a:lnTo>
                    <a:lnTo>
                      <a:pt x="1007" y="79"/>
                    </a:lnTo>
                    <a:lnTo>
                      <a:pt x="1002" y="79"/>
                    </a:lnTo>
                    <a:lnTo>
                      <a:pt x="998" y="80"/>
                    </a:lnTo>
                    <a:lnTo>
                      <a:pt x="995" y="80"/>
                    </a:lnTo>
                    <a:lnTo>
                      <a:pt x="993" y="80"/>
                    </a:lnTo>
                    <a:lnTo>
                      <a:pt x="979" y="83"/>
                    </a:lnTo>
                    <a:lnTo>
                      <a:pt x="967" y="87"/>
                    </a:lnTo>
                    <a:lnTo>
                      <a:pt x="956" y="90"/>
                    </a:lnTo>
                    <a:lnTo>
                      <a:pt x="945" y="95"/>
                    </a:lnTo>
                    <a:lnTo>
                      <a:pt x="935" y="101"/>
                    </a:lnTo>
                    <a:lnTo>
                      <a:pt x="925" y="107"/>
                    </a:lnTo>
                    <a:lnTo>
                      <a:pt x="916" y="115"/>
                    </a:lnTo>
                    <a:lnTo>
                      <a:pt x="906" y="123"/>
                    </a:lnTo>
                    <a:lnTo>
                      <a:pt x="897" y="132"/>
                    </a:lnTo>
                    <a:lnTo>
                      <a:pt x="885" y="142"/>
                    </a:lnTo>
                    <a:lnTo>
                      <a:pt x="801" y="89"/>
                    </a:lnTo>
                    <a:lnTo>
                      <a:pt x="815" y="72"/>
                    </a:lnTo>
                    <a:lnTo>
                      <a:pt x="830" y="57"/>
                    </a:lnTo>
                    <a:lnTo>
                      <a:pt x="847" y="44"/>
                    </a:lnTo>
                    <a:lnTo>
                      <a:pt x="863" y="31"/>
                    </a:lnTo>
                    <a:lnTo>
                      <a:pt x="881" y="22"/>
                    </a:lnTo>
                    <a:lnTo>
                      <a:pt x="901" y="13"/>
                    </a:lnTo>
                    <a:lnTo>
                      <a:pt x="918" y="7"/>
                    </a:lnTo>
                    <a:lnTo>
                      <a:pt x="939" y="2"/>
                    </a:lnTo>
                    <a:lnTo>
                      <a:pt x="958" y="0"/>
                    </a:lnTo>
                    <a:lnTo>
                      <a:pt x="977" y="0"/>
                    </a:lnTo>
                    <a:lnTo>
                      <a:pt x="981" y="0"/>
                    </a:lnTo>
                    <a:lnTo>
                      <a:pt x="985" y="0"/>
                    </a:lnTo>
                    <a:lnTo>
                      <a:pt x="988" y="0"/>
                    </a:lnTo>
                    <a:lnTo>
                      <a:pt x="991" y="0"/>
                    </a:lnTo>
                    <a:lnTo>
                      <a:pt x="994" y="0"/>
                    </a:lnTo>
                    <a:lnTo>
                      <a:pt x="998" y="0"/>
                    </a:lnTo>
                    <a:lnTo>
                      <a:pt x="1002" y="0"/>
                    </a:lnTo>
                    <a:lnTo>
                      <a:pt x="1004" y="0"/>
                    </a:lnTo>
                    <a:lnTo>
                      <a:pt x="1008" y="1"/>
                    </a:lnTo>
                    <a:lnTo>
                      <a:pt x="1012" y="1"/>
                    </a:lnTo>
                    <a:lnTo>
                      <a:pt x="1022" y="1"/>
                    </a:lnTo>
                    <a:lnTo>
                      <a:pt x="1034" y="2"/>
                    </a:lnTo>
                    <a:lnTo>
                      <a:pt x="1043" y="3"/>
                    </a:lnTo>
                    <a:lnTo>
                      <a:pt x="1053" y="6"/>
                    </a:lnTo>
                    <a:lnTo>
                      <a:pt x="1062" y="7"/>
                    </a:lnTo>
                    <a:lnTo>
                      <a:pt x="1071" y="9"/>
                    </a:lnTo>
                    <a:lnTo>
                      <a:pt x="1080" y="12"/>
                    </a:lnTo>
                    <a:lnTo>
                      <a:pt x="1087" y="14"/>
                    </a:lnTo>
                    <a:lnTo>
                      <a:pt x="1095" y="17"/>
                    </a:lnTo>
                    <a:lnTo>
                      <a:pt x="1103" y="19"/>
                    </a:lnTo>
                    <a:lnTo>
                      <a:pt x="1107" y="22"/>
                    </a:lnTo>
                    <a:lnTo>
                      <a:pt x="1112" y="24"/>
                    </a:lnTo>
                    <a:lnTo>
                      <a:pt x="1116" y="28"/>
                    </a:lnTo>
                    <a:lnTo>
                      <a:pt x="1119" y="30"/>
                    </a:lnTo>
                    <a:lnTo>
                      <a:pt x="1123" y="34"/>
                    </a:lnTo>
                    <a:lnTo>
                      <a:pt x="1128" y="36"/>
                    </a:lnTo>
                    <a:lnTo>
                      <a:pt x="1132" y="40"/>
                    </a:lnTo>
                    <a:lnTo>
                      <a:pt x="1136" y="44"/>
                    </a:lnTo>
                    <a:lnTo>
                      <a:pt x="1140" y="46"/>
                    </a:lnTo>
                    <a:lnTo>
                      <a:pt x="1144" y="50"/>
                    </a:lnTo>
                    <a:lnTo>
                      <a:pt x="1196" y="106"/>
                    </a:lnTo>
                    <a:lnTo>
                      <a:pt x="1198" y="110"/>
                    </a:lnTo>
                    <a:lnTo>
                      <a:pt x="1200" y="112"/>
                    </a:lnTo>
                    <a:lnTo>
                      <a:pt x="1201" y="115"/>
                    </a:lnTo>
                    <a:lnTo>
                      <a:pt x="1203" y="117"/>
                    </a:lnTo>
                    <a:lnTo>
                      <a:pt x="1205" y="121"/>
                    </a:lnTo>
                    <a:lnTo>
                      <a:pt x="1207" y="123"/>
                    </a:lnTo>
                    <a:lnTo>
                      <a:pt x="1209" y="126"/>
                    </a:lnTo>
                    <a:lnTo>
                      <a:pt x="1210" y="128"/>
                    </a:lnTo>
                    <a:lnTo>
                      <a:pt x="1213" y="132"/>
                    </a:lnTo>
                    <a:lnTo>
                      <a:pt x="1216" y="134"/>
                    </a:lnTo>
                    <a:lnTo>
                      <a:pt x="1217" y="137"/>
                    </a:lnTo>
                    <a:lnTo>
                      <a:pt x="1219" y="141"/>
                    </a:lnTo>
                    <a:lnTo>
                      <a:pt x="1223" y="144"/>
                    </a:lnTo>
                    <a:lnTo>
                      <a:pt x="1226" y="150"/>
                    </a:lnTo>
                    <a:lnTo>
                      <a:pt x="1230" y="157"/>
                    </a:lnTo>
                    <a:lnTo>
                      <a:pt x="1235" y="161"/>
                    </a:lnTo>
                    <a:lnTo>
                      <a:pt x="1237" y="168"/>
                    </a:lnTo>
                    <a:lnTo>
                      <a:pt x="1241" y="171"/>
                    </a:lnTo>
                    <a:lnTo>
                      <a:pt x="1244" y="175"/>
                    </a:lnTo>
                    <a:lnTo>
                      <a:pt x="1245" y="177"/>
                    </a:lnTo>
                    <a:lnTo>
                      <a:pt x="1273" y="223"/>
                    </a:lnTo>
                    <a:lnTo>
                      <a:pt x="1277" y="231"/>
                    </a:lnTo>
                    <a:lnTo>
                      <a:pt x="1282" y="240"/>
                    </a:lnTo>
                    <a:lnTo>
                      <a:pt x="1286" y="249"/>
                    </a:lnTo>
                    <a:lnTo>
                      <a:pt x="1291" y="258"/>
                    </a:lnTo>
                    <a:lnTo>
                      <a:pt x="1295" y="267"/>
                    </a:lnTo>
                    <a:lnTo>
                      <a:pt x="1300" y="277"/>
                    </a:lnTo>
                    <a:lnTo>
                      <a:pt x="1304" y="285"/>
                    </a:lnTo>
                    <a:lnTo>
                      <a:pt x="1308" y="295"/>
                    </a:lnTo>
                    <a:lnTo>
                      <a:pt x="1313" y="303"/>
                    </a:lnTo>
                    <a:lnTo>
                      <a:pt x="1317" y="311"/>
                    </a:lnTo>
                    <a:lnTo>
                      <a:pt x="1318" y="315"/>
                    </a:lnTo>
                    <a:lnTo>
                      <a:pt x="1319" y="321"/>
                    </a:lnTo>
                    <a:lnTo>
                      <a:pt x="1322" y="330"/>
                    </a:lnTo>
                    <a:lnTo>
                      <a:pt x="1324" y="339"/>
                    </a:lnTo>
                    <a:lnTo>
                      <a:pt x="1327" y="349"/>
                    </a:lnTo>
                    <a:lnTo>
                      <a:pt x="1329" y="360"/>
                    </a:lnTo>
                    <a:lnTo>
                      <a:pt x="1331" y="370"/>
                    </a:lnTo>
                    <a:lnTo>
                      <a:pt x="1333" y="379"/>
                    </a:lnTo>
                    <a:lnTo>
                      <a:pt x="1335" y="385"/>
                    </a:lnTo>
                    <a:lnTo>
                      <a:pt x="1335" y="390"/>
                    </a:lnTo>
                    <a:lnTo>
                      <a:pt x="1336" y="393"/>
                    </a:lnTo>
                    <a:lnTo>
                      <a:pt x="1338" y="397"/>
                    </a:lnTo>
                    <a:lnTo>
                      <a:pt x="1340" y="399"/>
                    </a:lnTo>
                    <a:lnTo>
                      <a:pt x="1342" y="402"/>
                    </a:lnTo>
                    <a:lnTo>
                      <a:pt x="1345" y="403"/>
                    </a:lnTo>
                    <a:lnTo>
                      <a:pt x="1349" y="404"/>
                    </a:lnTo>
                    <a:lnTo>
                      <a:pt x="1351" y="404"/>
                    </a:lnTo>
                    <a:lnTo>
                      <a:pt x="1355" y="404"/>
                    </a:lnTo>
                    <a:lnTo>
                      <a:pt x="1359" y="404"/>
                    </a:lnTo>
                    <a:lnTo>
                      <a:pt x="1364" y="404"/>
                    </a:lnTo>
                    <a:lnTo>
                      <a:pt x="1368" y="404"/>
                    </a:lnTo>
                    <a:lnTo>
                      <a:pt x="1373" y="403"/>
                    </a:lnTo>
                    <a:lnTo>
                      <a:pt x="1378" y="401"/>
                    </a:lnTo>
                    <a:lnTo>
                      <a:pt x="1383" y="398"/>
                    </a:lnTo>
                    <a:lnTo>
                      <a:pt x="1388" y="396"/>
                    </a:lnTo>
                    <a:lnTo>
                      <a:pt x="1393" y="392"/>
                    </a:lnTo>
                    <a:lnTo>
                      <a:pt x="1399" y="390"/>
                    </a:lnTo>
                    <a:lnTo>
                      <a:pt x="1402" y="386"/>
                    </a:lnTo>
                    <a:lnTo>
                      <a:pt x="1408" y="384"/>
                    </a:lnTo>
                    <a:lnTo>
                      <a:pt x="1411" y="381"/>
                    </a:lnTo>
                    <a:lnTo>
                      <a:pt x="1419" y="375"/>
                    </a:lnTo>
                    <a:lnTo>
                      <a:pt x="1427" y="370"/>
                    </a:lnTo>
                    <a:lnTo>
                      <a:pt x="1432" y="365"/>
                    </a:lnTo>
                    <a:lnTo>
                      <a:pt x="1436" y="360"/>
                    </a:lnTo>
                    <a:lnTo>
                      <a:pt x="1438" y="355"/>
                    </a:lnTo>
                    <a:lnTo>
                      <a:pt x="1440" y="352"/>
                    </a:lnTo>
                    <a:lnTo>
                      <a:pt x="1441" y="347"/>
                    </a:lnTo>
                    <a:lnTo>
                      <a:pt x="1441" y="342"/>
                    </a:lnTo>
                    <a:lnTo>
                      <a:pt x="1441" y="337"/>
                    </a:lnTo>
                    <a:lnTo>
                      <a:pt x="1440" y="332"/>
                    </a:lnTo>
                    <a:lnTo>
                      <a:pt x="1420" y="279"/>
                    </a:lnTo>
                    <a:lnTo>
                      <a:pt x="1409" y="262"/>
                    </a:lnTo>
                    <a:lnTo>
                      <a:pt x="1397" y="242"/>
                    </a:lnTo>
                    <a:lnTo>
                      <a:pt x="1385" y="220"/>
                    </a:lnTo>
                    <a:lnTo>
                      <a:pt x="1373" y="198"/>
                    </a:lnTo>
                    <a:lnTo>
                      <a:pt x="1360" y="176"/>
                    </a:lnTo>
                    <a:lnTo>
                      <a:pt x="1347" y="155"/>
                    </a:lnTo>
                    <a:lnTo>
                      <a:pt x="1335" y="134"/>
                    </a:lnTo>
                    <a:lnTo>
                      <a:pt x="1322" y="117"/>
                    </a:lnTo>
                    <a:lnTo>
                      <a:pt x="1308" y="103"/>
                    </a:lnTo>
                    <a:lnTo>
                      <a:pt x="1294" y="92"/>
                    </a:lnTo>
                    <a:lnTo>
                      <a:pt x="1287" y="87"/>
                    </a:lnTo>
                    <a:lnTo>
                      <a:pt x="1281" y="84"/>
                    </a:lnTo>
                    <a:lnTo>
                      <a:pt x="1274" y="82"/>
                    </a:lnTo>
                    <a:lnTo>
                      <a:pt x="1268" y="79"/>
                    </a:lnTo>
                    <a:lnTo>
                      <a:pt x="1263" y="78"/>
                    </a:lnTo>
                    <a:lnTo>
                      <a:pt x="1258" y="77"/>
                    </a:lnTo>
                    <a:lnTo>
                      <a:pt x="1253" y="77"/>
                    </a:lnTo>
                    <a:lnTo>
                      <a:pt x="1248" y="77"/>
                    </a:lnTo>
                    <a:lnTo>
                      <a:pt x="1242" y="77"/>
                    </a:lnTo>
                    <a:lnTo>
                      <a:pt x="1239" y="77"/>
                    </a:lnTo>
                    <a:lnTo>
                      <a:pt x="1233" y="77"/>
                    </a:lnTo>
                    <a:lnTo>
                      <a:pt x="1230" y="78"/>
                    </a:lnTo>
                    <a:lnTo>
                      <a:pt x="1224" y="79"/>
                    </a:lnTo>
                    <a:lnTo>
                      <a:pt x="1219" y="82"/>
                    </a:lnTo>
                    <a:lnTo>
                      <a:pt x="1214" y="84"/>
                    </a:lnTo>
                    <a:lnTo>
                      <a:pt x="1209" y="87"/>
                    </a:lnTo>
                    <a:lnTo>
                      <a:pt x="1204" y="90"/>
                    </a:lnTo>
                    <a:lnTo>
                      <a:pt x="1199" y="94"/>
                    </a:lnTo>
                    <a:lnTo>
                      <a:pt x="1194" y="98"/>
                    </a:lnTo>
                    <a:lnTo>
                      <a:pt x="1187" y="103"/>
                    </a:lnTo>
                    <a:lnTo>
                      <a:pt x="1144" y="51"/>
                    </a:lnTo>
                    <a:lnTo>
                      <a:pt x="1157" y="39"/>
                    </a:lnTo>
                    <a:lnTo>
                      <a:pt x="1171" y="28"/>
                    </a:lnTo>
                    <a:lnTo>
                      <a:pt x="1185" y="18"/>
                    </a:lnTo>
                    <a:lnTo>
                      <a:pt x="1201" y="11"/>
                    </a:lnTo>
                    <a:lnTo>
                      <a:pt x="1219" y="6"/>
                    </a:lnTo>
                    <a:lnTo>
                      <a:pt x="1239" y="2"/>
                    </a:lnTo>
                    <a:lnTo>
                      <a:pt x="1259" y="1"/>
                    </a:lnTo>
                    <a:lnTo>
                      <a:pt x="1282" y="3"/>
                    </a:lnTo>
                    <a:lnTo>
                      <a:pt x="1308" y="8"/>
                    </a:lnTo>
                    <a:lnTo>
                      <a:pt x="1335" y="15"/>
                    </a:lnTo>
                    <a:lnTo>
                      <a:pt x="1354" y="25"/>
                    </a:lnTo>
                    <a:lnTo>
                      <a:pt x="1373" y="39"/>
                    </a:lnTo>
                    <a:lnTo>
                      <a:pt x="1393" y="56"/>
                    </a:lnTo>
                    <a:lnTo>
                      <a:pt x="1413" y="78"/>
                    </a:lnTo>
                    <a:lnTo>
                      <a:pt x="1432" y="100"/>
                    </a:lnTo>
                    <a:lnTo>
                      <a:pt x="1450" y="125"/>
                    </a:lnTo>
                    <a:lnTo>
                      <a:pt x="1466" y="149"/>
                    </a:lnTo>
                    <a:lnTo>
                      <a:pt x="1481" y="171"/>
                    </a:lnTo>
                    <a:lnTo>
                      <a:pt x="1492" y="193"/>
                    </a:lnTo>
                    <a:lnTo>
                      <a:pt x="1501" y="212"/>
                    </a:lnTo>
                    <a:lnTo>
                      <a:pt x="1516" y="253"/>
                    </a:lnTo>
                    <a:lnTo>
                      <a:pt x="1522" y="262"/>
                    </a:lnTo>
                    <a:lnTo>
                      <a:pt x="1527" y="269"/>
                    </a:lnTo>
                    <a:lnTo>
                      <a:pt x="1530" y="277"/>
                    </a:lnTo>
                    <a:lnTo>
                      <a:pt x="1536" y="284"/>
                    </a:lnTo>
                    <a:lnTo>
                      <a:pt x="1539" y="290"/>
                    </a:lnTo>
                    <a:lnTo>
                      <a:pt x="1545" y="296"/>
                    </a:lnTo>
                    <a:lnTo>
                      <a:pt x="1550" y="300"/>
                    </a:lnTo>
                    <a:lnTo>
                      <a:pt x="1555" y="304"/>
                    </a:lnTo>
                    <a:lnTo>
                      <a:pt x="1561" y="305"/>
                    </a:lnTo>
                    <a:lnTo>
                      <a:pt x="1568" y="304"/>
                    </a:lnTo>
                    <a:lnTo>
                      <a:pt x="1571" y="304"/>
                    </a:lnTo>
                    <a:lnTo>
                      <a:pt x="1574" y="303"/>
                    </a:lnTo>
                    <a:lnTo>
                      <a:pt x="1578" y="301"/>
                    </a:lnTo>
                    <a:lnTo>
                      <a:pt x="1582" y="301"/>
                    </a:lnTo>
                    <a:lnTo>
                      <a:pt x="1584" y="300"/>
                    </a:lnTo>
                    <a:lnTo>
                      <a:pt x="1588" y="299"/>
                    </a:lnTo>
                    <a:lnTo>
                      <a:pt x="1591" y="298"/>
                    </a:lnTo>
                    <a:lnTo>
                      <a:pt x="1593" y="296"/>
                    </a:lnTo>
                    <a:lnTo>
                      <a:pt x="1596" y="295"/>
                    </a:lnTo>
                    <a:lnTo>
                      <a:pt x="1597" y="294"/>
                    </a:lnTo>
                    <a:lnTo>
                      <a:pt x="1598" y="293"/>
                    </a:lnTo>
                    <a:lnTo>
                      <a:pt x="1600" y="292"/>
                    </a:lnTo>
                    <a:lnTo>
                      <a:pt x="1601" y="290"/>
                    </a:lnTo>
                    <a:lnTo>
                      <a:pt x="1602" y="289"/>
                    </a:lnTo>
                    <a:lnTo>
                      <a:pt x="1602" y="287"/>
                    </a:lnTo>
                    <a:lnTo>
                      <a:pt x="1603" y="285"/>
                    </a:lnTo>
                    <a:lnTo>
                      <a:pt x="1605" y="284"/>
                    </a:lnTo>
                    <a:lnTo>
                      <a:pt x="1605" y="283"/>
                    </a:lnTo>
                    <a:lnTo>
                      <a:pt x="1606" y="280"/>
                    </a:lnTo>
                    <a:lnTo>
                      <a:pt x="1606" y="274"/>
                    </a:lnTo>
                    <a:lnTo>
                      <a:pt x="1606" y="267"/>
                    </a:lnTo>
                    <a:lnTo>
                      <a:pt x="1606" y="258"/>
                    </a:lnTo>
                    <a:lnTo>
                      <a:pt x="1605" y="249"/>
                    </a:lnTo>
                    <a:lnTo>
                      <a:pt x="1603" y="238"/>
                    </a:lnTo>
                    <a:lnTo>
                      <a:pt x="1602" y="228"/>
                    </a:lnTo>
                    <a:lnTo>
                      <a:pt x="1600" y="218"/>
                    </a:lnTo>
                    <a:lnTo>
                      <a:pt x="1597" y="209"/>
                    </a:lnTo>
                    <a:lnTo>
                      <a:pt x="1596" y="202"/>
                    </a:lnTo>
                    <a:lnTo>
                      <a:pt x="1594" y="197"/>
                    </a:lnTo>
                    <a:lnTo>
                      <a:pt x="1593" y="192"/>
                    </a:lnTo>
                    <a:lnTo>
                      <a:pt x="1591" y="186"/>
                    </a:lnTo>
                    <a:lnTo>
                      <a:pt x="1588" y="181"/>
                    </a:lnTo>
                    <a:lnTo>
                      <a:pt x="1587" y="174"/>
                    </a:lnTo>
                    <a:lnTo>
                      <a:pt x="1584" y="168"/>
                    </a:lnTo>
                    <a:lnTo>
                      <a:pt x="1580" y="163"/>
                    </a:lnTo>
                    <a:lnTo>
                      <a:pt x="1578" y="157"/>
                    </a:lnTo>
                    <a:lnTo>
                      <a:pt x="1574" y="152"/>
                    </a:lnTo>
                    <a:lnTo>
                      <a:pt x="1571" y="147"/>
                    </a:lnTo>
                    <a:lnTo>
                      <a:pt x="1560" y="134"/>
                    </a:lnTo>
                    <a:lnTo>
                      <a:pt x="1550" y="125"/>
                    </a:lnTo>
                    <a:lnTo>
                      <a:pt x="1542" y="116"/>
                    </a:lnTo>
                    <a:lnTo>
                      <a:pt x="1536" y="110"/>
                    </a:lnTo>
                    <a:lnTo>
                      <a:pt x="1529" y="105"/>
                    </a:lnTo>
                    <a:lnTo>
                      <a:pt x="1523" y="101"/>
                    </a:lnTo>
                    <a:lnTo>
                      <a:pt x="1518" y="98"/>
                    </a:lnTo>
                    <a:lnTo>
                      <a:pt x="1511" y="95"/>
                    </a:lnTo>
                    <a:lnTo>
                      <a:pt x="1505" y="93"/>
                    </a:lnTo>
                    <a:lnTo>
                      <a:pt x="1497" y="90"/>
                    </a:lnTo>
                    <a:lnTo>
                      <a:pt x="1491" y="89"/>
                    </a:lnTo>
                    <a:lnTo>
                      <a:pt x="1484" y="87"/>
                    </a:lnTo>
                    <a:lnTo>
                      <a:pt x="1477" y="84"/>
                    </a:lnTo>
                    <a:lnTo>
                      <a:pt x="1470" y="83"/>
                    </a:lnTo>
                    <a:lnTo>
                      <a:pt x="1464" y="80"/>
                    </a:lnTo>
                    <a:lnTo>
                      <a:pt x="1457" y="79"/>
                    </a:lnTo>
                    <a:lnTo>
                      <a:pt x="1451" y="78"/>
                    </a:lnTo>
                    <a:lnTo>
                      <a:pt x="1445" y="79"/>
                    </a:lnTo>
                    <a:lnTo>
                      <a:pt x="1438" y="79"/>
                    </a:lnTo>
                    <a:lnTo>
                      <a:pt x="1432" y="82"/>
                    </a:lnTo>
                    <a:lnTo>
                      <a:pt x="1431" y="83"/>
                    </a:lnTo>
                    <a:lnTo>
                      <a:pt x="1429" y="83"/>
                    </a:lnTo>
                    <a:lnTo>
                      <a:pt x="1427" y="84"/>
                    </a:lnTo>
                    <a:lnTo>
                      <a:pt x="1424" y="85"/>
                    </a:lnTo>
                    <a:lnTo>
                      <a:pt x="1422" y="85"/>
                    </a:lnTo>
                    <a:lnTo>
                      <a:pt x="1420" y="87"/>
                    </a:lnTo>
                    <a:lnTo>
                      <a:pt x="1418" y="87"/>
                    </a:lnTo>
                    <a:lnTo>
                      <a:pt x="1415" y="88"/>
                    </a:lnTo>
                    <a:lnTo>
                      <a:pt x="1414" y="88"/>
                    </a:lnTo>
                    <a:lnTo>
                      <a:pt x="1411" y="88"/>
                    </a:lnTo>
                    <a:lnTo>
                      <a:pt x="1361" y="40"/>
                    </a:lnTo>
                    <a:lnTo>
                      <a:pt x="1365" y="39"/>
                    </a:lnTo>
                    <a:lnTo>
                      <a:pt x="1369" y="38"/>
                    </a:lnTo>
                    <a:lnTo>
                      <a:pt x="1374" y="36"/>
                    </a:lnTo>
                    <a:lnTo>
                      <a:pt x="1379" y="35"/>
                    </a:lnTo>
                    <a:lnTo>
                      <a:pt x="1383" y="34"/>
                    </a:lnTo>
                    <a:lnTo>
                      <a:pt x="1387" y="31"/>
                    </a:lnTo>
                    <a:lnTo>
                      <a:pt x="1392" y="30"/>
                    </a:lnTo>
                    <a:lnTo>
                      <a:pt x="1396" y="28"/>
                    </a:lnTo>
                    <a:lnTo>
                      <a:pt x="1400" y="27"/>
                    </a:lnTo>
                    <a:lnTo>
                      <a:pt x="1402" y="25"/>
                    </a:lnTo>
                    <a:lnTo>
                      <a:pt x="1409" y="23"/>
                    </a:lnTo>
                    <a:lnTo>
                      <a:pt x="1414" y="20"/>
                    </a:lnTo>
                    <a:lnTo>
                      <a:pt x="1419" y="18"/>
                    </a:lnTo>
                    <a:lnTo>
                      <a:pt x="1424" y="17"/>
                    </a:lnTo>
                    <a:lnTo>
                      <a:pt x="1431" y="15"/>
                    </a:lnTo>
                    <a:lnTo>
                      <a:pt x="1436" y="14"/>
                    </a:lnTo>
                    <a:lnTo>
                      <a:pt x="1441" y="13"/>
                    </a:lnTo>
                    <a:lnTo>
                      <a:pt x="1447" y="12"/>
                    </a:lnTo>
                    <a:lnTo>
                      <a:pt x="1454" y="12"/>
                    </a:lnTo>
                    <a:lnTo>
                      <a:pt x="1459" y="12"/>
                    </a:lnTo>
                    <a:lnTo>
                      <a:pt x="1479" y="12"/>
                    </a:lnTo>
                    <a:lnTo>
                      <a:pt x="1497" y="14"/>
                    </a:lnTo>
                    <a:lnTo>
                      <a:pt x="1513" y="18"/>
                    </a:lnTo>
                    <a:lnTo>
                      <a:pt x="1527" y="23"/>
                    </a:lnTo>
                    <a:lnTo>
                      <a:pt x="1538" y="28"/>
                    </a:lnTo>
                    <a:lnTo>
                      <a:pt x="1548" y="34"/>
                    </a:lnTo>
                    <a:lnTo>
                      <a:pt x="1559" y="40"/>
                    </a:lnTo>
                    <a:lnTo>
                      <a:pt x="1568" y="47"/>
                    </a:lnTo>
                    <a:lnTo>
                      <a:pt x="1577" y="54"/>
                    </a:lnTo>
                    <a:lnTo>
                      <a:pt x="1586" y="60"/>
                    </a:lnTo>
                    <a:lnTo>
                      <a:pt x="1587" y="61"/>
                    </a:lnTo>
                    <a:lnTo>
                      <a:pt x="1588" y="61"/>
                    </a:lnTo>
                    <a:lnTo>
                      <a:pt x="1589" y="62"/>
                    </a:lnTo>
                    <a:lnTo>
                      <a:pt x="1591" y="63"/>
                    </a:lnTo>
                    <a:lnTo>
                      <a:pt x="1592" y="65"/>
                    </a:lnTo>
                    <a:lnTo>
                      <a:pt x="1593" y="66"/>
                    </a:lnTo>
                    <a:lnTo>
                      <a:pt x="1594" y="67"/>
                    </a:lnTo>
                    <a:lnTo>
                      <a:pt x="1594" y="68"/>
                    </a:lnTo>
                    <a:lnTo>
                      <a:pt x="1596" y="69"/>
                    </a:lnTo>
                    <a:lnTo>
                      <a:pt x="1600" y="73"/>
                    </a:lnTo>
                    <a:lnTo>
                      <a:pt x="1623" y="101"/>
                    </a:lnTo>
                    <a:lnTo>
                      <a:pt x="1630" y="115"/>
                    </a:lnTo>
                    <a:lnTo>
                      <a:pt x="1637" y="130"/>
                    </a:lnTo>
                    <a:lnTo>
                      <a:pt x="1643" y="143"/>
                    </a:lnTo>
                    <a:lnTo>
                      <a:pt x="1648" y="159"/>
                    </a:lnTo>
                    <a:lnTo>
                      <a:pt x="1653" y="174"/>
                    </a:lnTo>
                    <a:lnTo>
                      <a:pt x="1656" y="188"/>
                    </a:lnTo>
                    <a:lnTo>
                      <a:pt x="1659" y="204"/>
                    </a:lnTo>
                    <a:lnTo>
                      <a:pt x="1659" y="218"/>
                    </a:lnTo>
                    <a:lnTo>
                      <a:pt x="1657" y="233"/>
                    </a:lnTo>
                    <a:lnTo>
                      <a:pt x="1656" y="245"/>
                    </a:lnTo>
                    <a:lnTo>
                      <a:pt x="1656" y="246"/>
                    </a:lnTo>
                    <a:lnTo>
                      <a:pt x="1656" y="249"/>
                    </a:lnTo>
                    <a:lnTo>
                      <a:pt x="1656" y="251"/>
                    </a:lnTo>
                    <a:lnTo>
                      <a:pt x="1656" y="252"/>
                    </a:lnTo>
                    <a:lnTo>
                      <a:pt x="1657" y="255"/>
                    </a:lnTo>
                    <a:lnTo>
                      <a:pt x="1659" y="256"/>
                    </a:lnTo>
                    <a:lnTo>
                      <a:pt x="1661" y="256"/>
                    </a:lnTo>
                    <a:lnTo>
                      <a:pt x="1664" y="255"/>
                    </a:lnTo>
                    <a:lnTo>
                      <a:pt x="1667" y="253"/>
                    </a:lnTo>
                    <a:lnTo>
                      <a:pt x="1671" y="251"/>
                    </a:lnTo>
                    <a:lnTo>
                      <a:pt x="1674" y="249"/>
                    </a:lnTo>
                    <a:lnTo>
                      <a:pt x="1676" y="247"/>
                    </a:lnTo>
                    <a:lnTo>
                      <a:pt x="1678" y="246"/>
                    </a:lnTo>
                    <a:lnTo>
                      <a:pt x="1679" y="245"/>
                    </a:lnTo>
                    <a:lnTo>
                      <a:pt x="1680" y="244"/>
                    </a:lnTo>
                    <a:lnTo>
                      <a:pt x="1682" y="242"/>
                    </a:lnTo>
                    <a:lnTo>
                      <a:pt x="1683" y="242"/>
                    </a:lnTo>
                    <a:lnTo>
                      <a:pt x="1683" y="241"/>
                    </a:lnTo>
                    <a:lnTo>
                      <a:pt x="1696" y="225"/>
                    </a:lnTo>
                    <a:lnTo>
                      <a:pt x="1705" y="211"/>
                    </a:lnTo>
                    <a:lnTo>
                      <a:pt x="1708" y="198"/>
                    </a:lnTo>
                    <a:lnTo>
                      <a:pt x="1711" y="186"/>
                    </a:lnTo>
                    <a:lnTo>
                      <a:pt x="1708" y="175"/>
                    </a:lnTo>
                    <a:lnTo>
                      <a:pt x="1705" y="164"/>
                    </a:lnTo>
                    <a:lnTo>
                      <a:pt x="1697" y="154"/>
                    </a:lnTo>
                    <a:lnTo>
                      <a:pt x="1688" y="144"/>
                    </a:lnTo>
                    <a:lnTo>
                      <a:pt x="1678" y="133"/>
                    </a:lnTo>
                    <a:lnTo>
                      <a:pt x="1666" y="123"/>
                    </a:lnTo>
                    <a:lnTo>
                      <a:pt x="1662" y="121"/>
                    </a:lnTo>
                    <a:lnTo>
                      <a:pt x="1660" y="119"/>
                    </a:lnTo>
                    <a:lnTo>
                      <a:pt x="1656" y="116"/>
                    </a:lnTo>
                    <a:lnTo>
                      <a:pt x="1652" y="114"/>
                    </a:lnTo>
                    <a:lnTo>
                      <a:pt x="1648" y="111"/>
                    </a:lnTo>
                    <a:lnTo>
                      <a:pt x="1643" y="110"/>
                    </a:lnTo>
                    <a:lnTo>
                      <a:pt x="1639" y="107"/>
                    </a:lnTo>
                    <a:lnTo>
                      <a:pt x="1635" y="106"/>
                    </a:lnTo>
                    <a:lnTo>
                      <a:pt x="1633" y="104"/>
                    </a:lnTo>
                    <a:lnTo>
                      <a:pt x="1629" y="103"/>
                    </a:lnTo>
                    <a:lnTo>
                      <a:pt x="1619" y="101"/>
                    </a:lnTo>
                    <a:lnTo>
                      <a:pt x="1598" y="76"/>
                    </a:lnTo>
                    <a:lnTo>
                      <a:pt x="1624" y="74"/>
                    </a:lnTo>
                    <a:lnTo>
                      <a:pt x="1647" y="76"/>
                    </a:lnTo>
                    <a:lnTo>
                      <a:pt x="1667" y="80"/>
                    </a:lnTo>
                    <a:lnTo>
                      <a:pt x="1687" y="88"/>
                    </a:lnTo>
                    <a:lnTo>
                      <a:pt x="1702" y="96"/>
                    </a:lnTo>
                    <a:lnTo>
                      <a:pt x="1716" y="106"/>
                    </a:lnTo>
                    <a:lnTo>
                      <a:pt x="1726" y="115"/>
                    </a:lnTo>
                    <a:lnTo>
                      <a:pt x="1735" y="123"/>
                    </a:lnTo>
                    <a:lnTo>
                      <a:pt x="1740" y="130"/>
                    </a:lnTo>
                    <a:lnTo>
                      <a:pt x="1743" y="134"/>
                    </a:lnTo>
                    <a:lnTo>
                      <a:pt x="1751" y="149"/>
                    </a:lnTo>
                    <a:lnTo>
                      <a:pt x="1756" y="164"/>
                    </a:lnTo>
                    <a:lnTo>
                      <a:pt x="1758" y="180"/>
                    </a:lnTo>
                    <a:lnTo>
                      <a:pt x="1758" y="195"/>
                    </a:lnTo>
                    <a:lnTo>
                      <a:pt x="1757" y="209"/>
                    </a:lnTo>
                    <a:lnTo>
                      <a:pt x="1753" y="224"/>
                    </a:lnTo>
                    <a:lnTo>
                      <a:pt x="1747" y="239"/>
                    </a:lnTo>
                    <a:lnTo>
                      <a:pt x="1739" y="251"/>
                    </a:lnTo>
                    <a:lnTo>
                      <a:pt x="1729" y="265"/>
                    </a:lnTo>
                    <a:lnTo>
                      <a:pt x="1717" y="276"/>
                    </a:lnTo>
                    <a:lnTo>
                      <a:pt x="1689" y="299"/>
                    </a:lnTo>
                    <a:lnTo>
                      <a:pt x="1661" y="320"/>
                    </a:lnTo>
                    <a:lnTo>
                      <a:pt x="1633" y="339"/>
                    </a:lnTo>
                    <a:lnTo>
                      <a:pt x="1605" y="359"/>
                    </a:lnTo>
                    <a:lnTo>
                      <a:pt x="1577" y="376"/>
                    </a:lnTo>
                    <a:lnTo>
                      <a:pt x="1547" y="395"/>
                    </a:lnTo>
                    <a:lnTo>
                      <a:pt x="1518" y="413"/>
                    </a:lnTo>
                    <a:lnTo>
                      <a:pt x="1488" y="431"/>
                    </a:lnTo>
                    <a:lnTo>
                      <a:pt x="1457" y="451"/>
                    </a:lnTo>
                    <a:lnTo>
                      <a:pt x="1425" y="472"/>
                    </a:lnTo>
                    <a:lnTo>
                      <a:pt x="1406" y="485"/>
                    </a:lnTo>
                    <a:lnTo>
                      <a:pt x="1390" y="496"/>
                    </a:lnTo>
                    <a:lnTo>
                      <a:pt x="1377" y="504"/>
                    </a:lnTo>
                    <a:lnTo>
                      <a:pt x="1365" y="510"/>
                    </a:lnTo>
                    <a:lnTo>
                      <a:pt x="1358" y="514"/>
                    </a:lnTo>
                    <a:lnTo>
                      <a:pt x="1350" y="517"/>
                    </a:lnTo>
                    <a:lnTo>
                      <a:pt x="1345" y="521"/>
                    </a:lnTo>
                    <a:lnTo>
                      <a:pt x="1340" y="523"/>
                    </a:lnTo>
                    <a:lnTo>
                      <a:pt x="1336" y="527"/>
                    </a:lnTo>
                    <a:lnTo>
                      <a:pt x="1331" y="531"/>
                    </a:lnTo>
                    <a:lnTo>
                      <a:pt x="1310" y="553"/>
                    </a:lnTo>
                    <a:lnTo>
                      <a:pt x="1292" y="575"/>
                    </a:lnTo>
                    <a:lnTo>
                      <a:pt x="1274" y="598"/>
                    </a:lnTo>
                    <a:lnTo>
                      <a:pt x="1256" y="622"/>
                    </a:lnTo>
                    <a:lnTo>
                      <a:pt x="1239" y="645"/>
                    </a:lnTo>
                    <a:lnTo>
                      <a:pt x="1221" y="667"/>
                    </a:lnTo>
                    <a:lnTo>
                      <a:pt x="1201" y="688"/>
                    </a:lnTo>
                    <a:lnTo>
                      <a:pt x="1181" y="706"/>
                    </a:lnTo>
                    <a:lnTo>
                      <a:pt x="1159" y="723"/>
                    </a:lnTo>
                    <a:lnTo>
                      <a:pt x="1136" y="738"/>
                    </a:lnTo>
                    <a:lnTo>
                      <a:pt x="1116" y="750"/>
                    </a:lnTo>
                    <a:lnTo>
                      <a:pt x="1095" y="761"/>
                    </a:lnTo>
                    <a:lnTo>
                      <a:pt x="1077" y="772"/>
                    </a:lnTo>
                    <a:lnTo>
                      <a:pt x="1058" y="785"/>
                    </a:lnTo>
                    <a:lnTo>
                      <a:pt x="1040" y="797"/>
                    </a:lnTo>
                    <a:lnTo>
                      <a:pt x="1022" y="809"/>
                    </a:lnTo>
                    <a:lnTo>
                      <a:pt x="1006" y="823"/>
                    </a:lnTo>
                    <a:lnTo>
                      <a:pt x="988" y="837"/>
                    </a:lnTo>
                    <a:lnTo>
                      <a:pt x="968" y="853"/>
                    </a:lnTo>
                    <a:lnTo>
                      <a:pt x="950" y="871"/>
                    </a:lnTo>
                    <a:lnTo>
                      <a:pt x="927" y="889"/>
                    </a:lnTo>
                    <a:lnTo>
                      <a:pt x="906" y="906"/>
                    </a:lnTo>
                    <a:lnTo>
                      <a:pt x="885" y="921"/>
                    </a:lnTo>
                    <a:lnTo>
                      <a:pt x="865" y="933"/>
                    </a:lnTo>
                    <a:lnTo>
                      <a:pt x="844" y="945"/>
                    </a:lnTo>
                    <a:lnTo>
                      <a:pt x="825" y="958"/>
                    </a:lnTo>
                    <a:lnTo>
                      <a:pt x="806" y="971"/>
                    </a:lnTo>
                    <a:lnTo>
                      <a:pt x="785" y="986"/>
                    </a:lnTo>
                    <a:lnTo>
                      <a:pt x="765" y="1003"/>
                    </a:lnTo>
                    <a:lnTo>
                      <a:pt x="744" y="1023"/>
                    </a:lnTo>
                    <a:lnTo>
                      <a:pt x="735" y="1031"/>
                    </a:lnTo>
                    <a:lnTo>
                      <a:pt x="725" y="1037"/>
                    </a:lnTo>
                    <a:lnTo>
                      <a:pt x="715" y="1044"/>
                    </a:lnTo>
                    <a:lnTo>
                      <a:pt x="703" y="1050"/>
                    </a:lnTo>
                    <a:lnTo>
                      <a:pt x="692" y="1055"/>
                    </a:lnTo>
                    <a:lnTo>
                      <a:pt x="680" y="1058"/>
                    </a:lnTo>
                    <a:lnTo>
                      <a:pt x="669" y="1063"/>
                    </a:lnTo>
                    <a:lnTo>
                      <a:pt x="659" y="1069"/>
                    </a:lnTo>
                    <a:lnTo>
                      <a:pt x="648" y="1074"/>
                    </a:lnTo>
                    <a:lnTo>
                      <a:pt x="638" y="1080"/>
                    </a:lnTo>
                    <a:lnTo>
                      <a:pt x="624" y="1091"/>
                    </a:lnTo>
                    <a:lnTo>
                      <a:pt x="611" y="1102"/>
                    </a:lnTo>
                    <a:lnTo>
                      <a:pt x="598" y="1112"/>
                    </a:lnTo>
                    <a:lnTo>
                      <a:pt x="587" y="1122"/>
                    </a:lnTo>
                    <a:lnTo>
                      <a:pt x="575" y="1132"/>
                    </a:lnTo>
                    <a:lnTo>
                      <a:pt x="565" y="1142"/>
                    </a:lnTo>
                    <a:lnTo>
                      <a:pt x="555" y="1150"/>
                    </a:lnTo>
                    <a:lnTo>
                      <a:pt x="547" y="1159"/>
                    </a:lnTo>
                    <a:lnTo>
                      <a:pt x="539" y="1167"/>
                    </a:lnTo>
                    <a:lnTo>
                      <a:pt x="532" y="1175"/>
                    </a:lnTo>
                    <a:lnTo>
                      <a:pt x="527" y="1182"/>
                    </a:lnTo>
                    <a:lnTo>
                      <a:pt x="523" y="1188"/>
                    </a:lnTo>
                    <a:lnTo>
                      <a:pt x="520" y="1193"/>
                    </a:lnTo>
                    <a:lnTo>
                      <a:pt x="519" y="1197"/>
                    </a:lnTo>
                    <a:lnTo>
                      <a:pt x="519" y="1201"/>
                    </a:lnTo>
                    <a:lnTo>
                      <a:pt x="520" y="1203"/>
                    </a:lnTo>
                    <a:lnTo>
                      <a:pt x="520" y="1204"/>
                    </a:lnTo>
                    <a:lnTo>
                      <a:pt x="522" y="1206"/>
                    </a:lnTo>
                    <a:lnTo>
                      <a:pt x="523" y="1207"/>
                    </a:lnTo>
                    <a:lnTo>
                      <a:pt x="533" y="1209"/>
                    </a:lnTo>
                    <a:lnTo>
                      <a:pt x="542" y="1212"/>
                    </a:lnTo>
                    <a:lnTo>
                      <a:pt x="552" y="1213"/>
                    </a:lnTo>
                    <a:lnTo>
                      <a:pt x="561" y="1214"/>
                    </a:lnTo>
                    <a:lnTo>
                      <a:pt x="570" y="1215"/>
                    </a:lnTo>
                    <a:lnTo>
                      <a:pt x="579" y="1215"/>
                    </a:lnTo>
                    <a:lnTo>
                      <a:pt x="588" y="1217"/>
                    </a:lnTo>
                    <a:lnTo>
                      <a:pt x="596" y="1217"/>
                    </a:lnTo>
                    <a:lnTo>
                      <a:pt x="603" y="1217"/>
                    </a:lnTo>
                    <a:lnTo>
                      <a:pt x="611" y="1217"/>
                    </a:lnTo>
                    <a:lnTo>
                      <a:pt x="614" y="1217"/>
                    </a:lnTo>
                    <a:lnTo>
                      <a:pt x="616" y="1217"/>
                    </a:lnTo>
                    <a:lnTo>
                      <a:pt x="619" y="1217"/>
                    </a:lnTo>
                    <a:lnTo>
                      <a:pt x="621" y="1217"/>
                    </a:lnTo>
                    <a:lnTo>
                      <a:pt x="624" y="1215"/>
                    </a:lnTo>
                    <a:lnTo>
                      <a:pt x="627" y="1215"/>
                    </a:lnTo>
                    <a:lnTo>
                      <a:pt x="629" y="1215"/>
                    </a:lnTo>
                    <a:lnTo>
                      <a:pt x="632" y="1215"/>
                    </a:lnTo>
                    <a:lnTo>
                      <a:pt x="634" y="1215"/>
                    </a:lnTo>
                    <a:lnTo>
                      <a:pt x="637" y="1215"/>
                    </a:lnTo>
                    <a:lnTo>
                      <a:pt x="643" y="1215"/>
                    </a:lnTo>
                    <a:lnTo>
                      <a:pt x="648" y="1215"/>
                    </a:lnTo>
                    <a:lnTo>
                      <a:pt x="653" y="1217"/>
                    </a:lnTo>
                    <a:lnTo>
                      <a:pt x="657" y="1218"/>
                    </a:lnTo>
                    <a:lnTo>
                      <a:pt x="661" y="1219"/>
                    </a:lnTo>
                    <a:lnTo>
                      <a:pt x="666" y="1220"/>
                    </a:lnTo>
                    <a:lnTo>
                      <a:pt x="670" y="1221"/>
                    </a:lnTo>
                    <a:lnTo>
                      <a:pt x="674" y="1223"/>
                    </a:lnTo>
                    <a:lnTo>
                      <a:pt x="679" y="1224"/>
                    </a:lnTo>
                    <a:lnTo>
                      <a:pt x="685" y="1224"/>
                    </a:lnTo>
                    <a:lnTo>
                      <a:pt x="694" y="1226"/>
                    </a:lnTo>
                    <a:lnTo>
                      <a:pt x="702" y="1229"/>
                    </a:lnTo>
                    <a:lnTo>
                      <a:pt x="708" y="1231"/>
                    </a:lnTo>
                    <a:lnTo>
                      <a:pt x="715" y="1234"/>
                    </a:lnTo>
                    <a:lnTo>
                      <a:pt x="720" y="1236"/>
                    </a:lnTo>
                    <a:lnTo>
                      <a:pt x="725" y="1239"/>
                    </a:lnTo>
                    <a:lnTo>
                      <a:pt x="730" y="1242"/>
                    </a:lnTo>
                    <a:lnTo>
                      <a:pt x="734" y="1246"/>
                    </a:lnTo>
                    <a:lnTo>
                      <a:pt x="739" y="1250"/>
                    </a:lnTo>
                    <a:lnTo>
                      <a:pt x="746" y="1256"/>
                    </a:lnTo>
                    <a:lnTo>
                      <a:pt x="747" y="1257"/>
                    </a:lnTo>
                    <a:lnTo>
                      <a:pt x="749" y="1258"/>
                    </a:lnTo>
                    <a:lnTo>
                      <a:pt x="752" y="1259"/>
                    </a:lnTo>
                    <a:lnTo>
                      <a:pt x="755" y="1262"/>
                    </a:lnTo>
                    <a:lnTo>
                      <a:pt x="757" y="1263"/>
                    </a:lnTo>
                    <a:lnTo>
                      <a:pt x="761" y="1264"/>
                    </a:lnTo>
                    <a:lnTo>
                      <a:pt x="764" y="1266"/>
                    </a:lnTo>
                    <a:lnTo>
                      <a:pt x="767" y="1267"/>
                    </a:lnTo>
                    <a:lnTo>
                      <a:pt x="770" y="1268"/>
                    </a:lnTo>
                    <a:lnTo>
                      <a:pt x="772" y="1269"/>
                    </a:lnTo>
                    <a:lnTo>
                      <a:pt x="776" y="1271"/>
                    </a:lnTo>
                    <a:lnTo>
                      <a:pt x="780" y="1272"/>
                    </a:lnTo>
                    <a:lnTo>
                      <a:pt x="784" y="1272"/>
                    </a:lnTo>
                    <a:lnTo>
                      <a:pt x="787" y="1273"/>
                    </a:lnTo>
                    <a:lnTo>
                      <a:pt x="790" y="1274"/>
                    </a:lnTo>
                    <a:lnTo>
                      <a:pt x="793" y="1275"/>
                    </a:lnTo>
                    <a:lnTo>
                      <a:pt x="796" y="1277"/>
                    </a:lnTo>
                    <a:lnTo>
                      <a:pt x="798" y="1279"/>
                    </a:lnTo>
                    <a:lnTo>
                      <a:pt x="801" y="1282"/>
                    </a:lnTo>
                    <a:lnTo>
                      <a:pt x="805" y="1284"/>
                    </a:lnTo>
                    <a:lnTo>
                      <a:pt x="805" y="1285"/>
                    </a:lnTo>
                    <a:lnTo>
                      <a:pt x="806" y="1286"/>
                    </a:lnTo>
                    <a:lnTo>
                      <a:pt x="807" y="1286"/>
                    </a:lnTo>
                    <a:lnTo>
                      <a:pt x="807" y="1288"/>
                    </a:lnTo>
                    <a:lnTo>
                      <a:pt x="808" y="1289"/>
                    </a:lnTo>
                    <a:lnTo>
                      <a:pt x="810" y="1291"/>
                    </a:lnTo>
                    <a:lnTo>
                      <a:pt x="811" y="1293"/>
                    </a:lnTo>
                    <a:lnTo>
                      <a:pt x="812" y="1294"/>
                    </a:lnTo>
                    <a:lnTo>
                      <a:pt x="812" y="1295"/>
                    </a:lnTo>
                    <a:lnTo>
                      <a:pt x="813" y="1296"/>
                    </a:lnTo>
                    <a:lnTo>
                      <a:pt x="815" y="1299"/>
                    </a:lnTo>
                    <a:lnTo>
                      <a:pt x="816" y="1301"/>
                    </a:lnTo>
                    <a:lnTo>
                      <a:pt x="816" y="1304"/>
                    </a:lnTo>
                    <a:lnTo>
                      <a:pt x="816" y="1307"/>
                    </a:lnTo>
                    <a:lnTo>
                      <a:pt x="816" y="1310"/>
                    </a:lnTo>
                    <a:lnTo>
                      <a:pt x="816" y="1313"/>
                    </a:lnTo>
                    <a:lnTo>
                      <a:pt x="816" y="1316"/>
                    </a:lnTo>
                    <a:lnTo>
                      <a:pt x="815" y="1320"/>
                    </a:lnTo>
                    <a:lnTo>
                      <a:pt x="813" y="1322"/>
                    </a:lnTo>
                    <a:lnTo>
                      <a:pt x="811" y="1325"/>
                    </a:lnTo>
                    <a:lnTo>
                      <a:pt x="808" y="1328"/>
                    </a:lnTo>
                    <a:lnTo>
                      <a:pt x="807" y="1331"/>
                    </a:lnTo>
                    <a:lnTo>
                      <a:pt x="805" y="1333"/>
                    </a:lnTo>
                    <a:lnTo>
                      <a:pt x="802" y="1336"/>
                    </a:lnTo>
                    <a:lnTo>
                      <a:pt x="799" y="1338"/>
                    </a:lnTo>
                    <a:lnTo>
                      <a:pt x="797" y="1340"/>
                    </a:lnTo>
                    <a:lnTo>
                      <a:pt x="794" y="1342"/>
                    </a:lnTo>
                    <a:lnTo>
                      <a:pt x="792" y="1343"/>
                    </a:lnTo>
                    <a:lnTo>
                      <a:pt x="788" y="1344"/>
                    </a:lnTo>
                    <a:lnTo>
                      <a:pt x="783" y="1344"/>
                    </a:lnTo>
                    <a:lnTo>
                      <a:pt x="781" y="1344"/>
                    </a:lnTo>
                    <a:lnTo>
                      <a:pt x="779" y="1345"/>
                    </a:lnTo>
                    <a:lnTo>
                      <a:pt x="776" y="1347"/>
                    </a:lnTo>
                    <a:lnTo>
                      <a:pt x="772" y="1347"/>
                    </a:lnTo>
                    <a:lnTo>
                      <a:pt x="770" y="1348"/>
                    </a:lnTo>
                    <a:lnTo>
                      <a:pt x="766" y="1349"/>
                    </a:lnTo>
                    <a:lnTo>
                      <a:pt x="762" y="1350"/>
                    </a:lnTo>
                    <a:lnTo>
                      <a:pt x="760" y="1352"/>
                    </a:lnTo>
                    <a:lnTo>
                      <a:pt x="757" y="1353"/>
                    </a:lnTo>
                    <a:lnTo>
                      <a:pt x="756" y="1354"/>
                    </a:lnTo>
                    <a:lnTo>
                      <a:pt x="755" y="1356"/>
                    </a:lnTo>
                    <a:lnTo>
                      <a:pt x="752" y="1359"/>
                    </a:lnTo>
                    <a:lnTo>
                      <a:pt x="748" y="1361"/>
                    </a:lnTo>
                    <a:lnTo>
                      <a:pt x="746" y="1363"/>
                    </a:lnTo>
                    <a:lnTo>
                      <a:pt x="742" y="1365"/>
                    </a:lnTo>
                    <a:lnTo>
                      <a:pt x="738" y="1366"/>
                    </a:lnTo>
                    <a:lnTo>
                      <a:pt x="734" y="1369"/>
                    </a:lnTo>
                    <a:lnTo>
                      <a:pt x="732" y="1370"/>
                    </a:lnTo>
                    <a:lnTo>
                      <a:pt x="729" y="1372"/>
                    </a:lnTo>
                    <a:lnTo>
                      <a:pt x="728" y="1374"/>
                    </a:lnTo>
                    <a:lnTo>
                      <a:pt x="726" y="1375"/>
                    </a:lnTo>
                    <a:lnTo>
                      <a:pt x="724" y="1378"/>
                    </a:lnTo>
                    <a:lnTo>
                      <a:pt x="720" y="1381"/>
                    </a:lnTo>
                    <a:lnTo>
                      <a:pt x="716" y="1385"/>
                    </a:lnTo>
                    <a:lnTo>
                      <a:pt x="712" y="1388"/>
                    </a:lnTo>
                    <a:lnTo>
                      <a:pt x="707" y="1391"/>
                    </a:lnTo>
                    <a:lnTo>
                      <a:pt x="703" y="1394"/>
                    </a:lnTo>
                    <a:lnTo>
                      <a:pt x="701" y="1397"/>
                    </a:lnTo>
                    <a:lnTo>
                      <a:pt x="698" y="1398"/>
                    </a:lnTo>
                    <a:lnTo>
                      <a:pt x="697" y="1399"/>
                    </a:lnTo>
                    <a:lnTo>
                      <a:pt x="683" y="1405"/>
                    </a:lnTo>
                    <a:lnTo>
                      <a:pt x="668" y="1410"/>
                    </a:lnTo>
                    <a:lnTo>
                      <a:pt x="653" y="1414"/>
                    </a:lnTo>
                    <a:lnTo>
                      <a:pt x="639" y="1417"/>
                    </a:lnTo>
                    <a:lnTo>
                      <a:pt x="625" y="1419"/>
                    </a:lnTo>
                    <a:lnTo>
                      <a:pt x="610" y="1420"/>
                    </a:lnTo>
                    <a:lnTo>
                      <a:pt x="596" y="1421"/>
                    </a:lnTo>
                    <a:lnTo>
                      <a:pt x="580" y="1423"/>
                    </a:lnTo>
                    <a:lnTo>
                      <a:pt x="564" y="1423"/>
                    </a:lnTo>
                    <a:lnTo>
                      <a:pt x="547" y="1424"/>
                    </a:lnTo>
                    <a:lnTo>
                      <a:pt x="545" y="1424"/>
                    </a:lnTo>
                    <a:lnTo>
                      <a:pt x="542" y="1425"/>
                    </a:lnTo>
                    <a:lnTo>
                      <a:pt x="539" y="1426"/>
                    </a:lnTo>
                    <a:lnTo>
                      <a:pt x="537" y="1426"/>
                    </a:lnTo>
                    <a:lnTo>
                      <a:pt x="534" y="1429"/>
                    </a:lnTo>
                    <a:lnTo>
                      <a:pt x="532" y="1430"/>
                    </a:lnTo>
                    <a:lnTo>
                      <a:pt x="531" y="1431"/>
                    </a:lnTo>
                    <a:lnTo>
                      <a:pt x="529" y="1432"/>
                    </a:lnTo>
                    <a:lnTo>
                      <a:pt x="528" y="1434"/>
                    </a:lnTo>
                    <a:lnTo>
                      <a:pt x="528" y="1436"/>
                    </a:lnTo>
                    <a:lnTo>
                      <a:pt x="528" y="1437"/>
                    </a:lnTo>
                    <a:lnTo>
                      <a:pt x="529" y="1440"/>
                    </a:lnTo>
                    <a:lnTo>
                      <a:pt x="531" y="1441"/>
                    </a:lnTo>
                    <a:lnTo>
                      <a:pt x="533" y="1442"/>
                    </a:lnTo>
                    <a:lnTo>
                      <a:pt x="534" y="1445"/>
                    </a:lnTo>
                    <a:lnTo>
                      <a:pt x="536" y="1446"/>
                    </a:lnTo>
                    <a:lnTo>
                      <a:pt x="537" y="1447"/>
                    </a:lnTo>
                    <a:lnTo>
                      <a:pt x="538" y="1447"/>
                    </a:lnTo>
                    <a:lnTo>
                      <a:pt x="539" y="1448"/>
                    </a:lnTo>
                    <a:lnTo>
                      <a:pt x="552" y="1459"/>
                    </a:lnTo>
                    <a:lnTo>
                      <a:pt x="564" y="1469"/>
                    </a:lnTo>
                    <a:lnTo>
                      <a:pt x="573" y="1479"/>
                    </a:lnTo>
                    <a:lnTo>
                      <a:pt x="580" y="1490"/>
                    </a:lnTo>
                    <a:lnTo>
                      <a:pt x="588" y="1500"/>
                    </a:lnTo>
                    <a:lnTo>
                      <a:pt x="595" y="1510"/>
                    </a:lnTo>
                    <a:lnTo>
                      <a:pt x="602" y="1521"/>
                    </a:lnTo>
                    <a:lnTo>
                      <a:pt x="612" y="1531"/>
                    </a:lnTo>
                    <a:lnTo>
                      <a:pt x="623" y="1542"/>
                    </a:lnTo>
                    <a:lnTo>
                      <a:pt x="637" y="1553"/>
                    </a:lnTo>
                    <a:lnTo>
                      <a:pt x="646" y="1559"/>
                    </a:lnTo>
                    <a:lnTo>
                      <a:pt x="656" y="1564"/>
                    </a:lnTo>
                    <a:lnTo>
                      <a:pt x="668" y="1569"/>
                    </a:lnTo>
                    <a:lnTo>
                      <a:pt x="678" y="1574"/>
                    </a:lnTo>
                    <a:lnTo>
                      <a:pt x="689" y="1578"/>
                    </a:lnTo>
                    <a:lnTo>
                      <a:pt x="701" y="1583"/>
                    </a:lnTo>
                    <a:lnTo>
                      <a:pt x="712" y="1588"/>
                    </a:lnTo>
                    <a:lnTo>
                      <a:pt x="723" y="1594"/>
                    </a:lnTo>
                    <a:lnTo>
                      <a:pt x="733" y="1601"/>
                    </a:lnTo>
                    <a:lnTo>
                      <a:pt x="742" y="1609"/>
                    </a:lnTo>
                    <a:lnTo>
                      <a:pt x="764" y="1629"/>
                    </a:lnTo>
                    <a:lnTo>
                      <a:pt x="784" y="1646"/>
                    </a:lnTo>
                    <a:lnTo>
                      <a:pt x="805" y="1661"/>
                    </a:lnTo>
                    <a:lnTo>
                      <a:pt x="824" y="1673"/>
                    </a:lnTo>
                    <a:lnTo>
                      <a:pt x="843" y="1685"/>
                    </a:lnTo>
                    <a:lnTo>
                      <a:pt x="863" y="1697"/>
                    </a:lnTo>
                    <a:lnTo>
                      <a:pt x="884" y="1710"/>
                    </a:lnTo>
                    <a:lnTo>
                      <a:pt x="904" y="1724"/>
                    </a:lnTo>
                    <a:lnTo>
                      <a:pt x="926" y="1740"/>
                    </a:lnTo>
                    <a:lnTo>
                      <a:pt x="949" y="1760"/>
                    </a:lnTo>
                    <a:lnTo>
                      <a:pt x="968" y="1776"/>
                    </a:lnTo>
                    <a:lnTo>
                      <a:pt x="986" y="1792"/>
                    </a:lnTo>
                    <a:lnTo>
                      <a:pt x="1006" y="1807"/>
                    </a:lnTo>
                    <a:lnTo>
                      <a:pt x="1023" y="1820"/>
                    </a:lnTo>
                    <a:lnTo>
                      <a:pt x="1041" y="1832"/>
                    </a:lnTo>
                    <a:lnTo>
                      <a:pt x="1059" y="1845"/>
                    </a:lnTo>
                    <a:lnTo>
                      <a:pt x="1077" y="1856"/>
                    </a:lnTo>
                    <a:lnTo>
                      <a:pt x="1096" y="1867"/>
                    </a:lnTo>
                    <a:lnTo>
                      <a:pt x="1116" y="1879"/>
                    </a:lnTo>
                    <a:lnTo>
                      <a:pt x="1137" y="1890"/>
                    </a:lnTo>
                    <a:lnTo>
                      <a:pt x="1160" y="1905"/>
                    </a:lnTo>
                    <a:lnTo>
                      <a:pt x="1182" y="1921"/>
                    </a:lnTo>
                    <a:lnTo>
                      <a:pt x="1203" y="1940"/>
                    </a:lnTo>
                    <a:lnTo>
                      <a:pt x="1222" y="1961"/>
                    </a:lnTo>
                    <a:lnTo>
                      <a:pt x="1241" y="1983"/>
                    </a:lnTo>
                    <a:lnTo>
                      <a:pt x="1259" y="2005"/>
                    </a:lnTo>
                    <a:lnTo>
                      <a:pt x="1276" y="2029"/>
                    </a:lnTo>
                    <a:lnTo>
                      <a:pt x="1295" y="2052"/>
                    </a:lnTo>
                    <a:lnTo>
                      <a:pt x="1314" y="2074"/>
                    </a:lnTo>
                    <a:lnTo>
                      <a:pt x="1333" y="2095"/>
                    </a:lnTo>
                    <a:lnTo>
                      <a:pt x="1338" y="2100"/>
                    </a:lnTo>
                    <a:lnTo>
                      <a:pt x="1344" y="2104"/>
                    </a:lnTo>
                    <a:lnTo>
                      <a:pt x="1347" y="2106"/>
                    </a:lnTo>
                    <a:lnTo>
                      <a:pt x="1354" y="2108"/>
                    </a:lnTo>
                    <a:lnTo>
                      <a:pt x="1360" y="2112"/>
                    </a:lnTo>
                    <a:lnTo>
                      <a:pt x="1369" y="2117"/>
                    </a:lnTo>
                    <a:lnTo>
                      <a:pt x="1379" y="2122"/>
                    </a:lnTo>
                    <a:lnTo>
                      <a:pt x="1392" y="2131"/>
                    </a:lnTo>
                    <a:lnTo>
                      <a:pt x="1409" y="2140"/>
                    </a:lnTo>
                    <a:lnTo>
                      <a:pt x="1429" y="2154"/>
                    </a:lnTo>
                    <a:lnTo>
                      <a:pt x="1461" y="2175"/>
                    </a:lnTo>
                    <a:lnTo>
                      <a:pt x="1492" y="2194"/>
                    </a:lnTo>
                    <a:lnTo>
                      <a:pt x="1522" y="2213"/>
                    </a:lnTo>
                    <a:lnTo>
                      <a:pt x="1551" y="2230"/>
                    </a:lnTo>
                    <a:lnTo>
                      <a:pt x="1580" y="2247"/>
                    </a:lnTo>
                    <a:lnTo>
                      <a:pt x="1609" y="2266"/>
                    </a:lnTo>
                    <a:lnTo>
                      <a:pt x="1638" y="2284"/>
                    </a:lnTo>
                    <a:lnTo>
                      <a:pt x="1666" y="2304"/>
                    </a:lnTo>
                    <a:lnTo>
                      <a:pt x="1694" y="2324"/>
                    </a:lnTo>
                    <a:lnTo>
                      <a:pt x="1723" y="2348"/>
                    </a:lnTo>
                    <a:lnTo>
                      <a:pt x="1734" y="2359"/>
                    </a:lnTo>
                    <a:lnTo>
                      <a:pt x="1744" y="2371"/>
                    </a:lnTo>
                    <a:lnTo>
                      <a:pt x="1753" y="2385"/>
                    </a:lnTo>
                    <a:lnTo>
                      <a:pt x="1760" y="2398"/>
                    </a:lnTo>
                    <a:lnTo>
                      <a:pt x="1763" y="2413"/>
                    </a:lnTo>
                    <a:lnTo>
                      <a:pt x="1765" y="2427"/>
                    </a:lnTo>
                    <a:lnTo>
                      <a:pt x="1765" y="2443"/>
                    </a:lnTo>
                    <a:lnTo>
                      <a:pt x="1762" y="2458"/>
                    </a:lnTo>
                    <a:lnTo>
                      <a:pt x="1757" y="2474"/>
                    </a:lnTo>
                    <a:lnTo>
                      <a:pt x="1749" y="2489"/>
                    </a:lnTo>
                    <a:lnTo>
                      <a:pt x="1747" y="2492"/>
                    </a:lnTo>
                    <a:lnTo>
                      <a:pt x="1742" y="2500"/>
                    </a:lnTo>
                    <a:lnTo>
                      <a:pt x="1734" y="2507"/>
                    </a:lnTo>
                    <a:lnTo>
                      <a:pt x="1723" y="2517"/>
                    </a:lnTo>
                    <a:lnTo>
                      <a:pt x="1710" y="2527"/>
                    </a:lnTo>
                    <a:lnTo>
                      <a:pt x="1694" y="2535"/>
                    </a:lnTo>
                    <a:lnTo>
                      <a:pt x="1675" y="2543"/>
                    </a:lnTo>
                    <a:lnTo>
                      <a:pt x="1655" y="2548"/>
                    </a:lnTo>
                    <a:lnTo>
                      <a:pt x="1632" y="2550"/>
                    </a:lnTo>
                    <a:lnTo>
                      <a:pt x="1606" y="2549"/>
                    </a:lnTo>
                    <a:lnTo>
                      <a:pt x="1626" y="2523"/>
                    </a:lnTo>
                    <a:lnTo>
                      <a:pt x="1637" y="2521"/>
                    </a:lnTo>
                    <a:lnTo>
                      <a:pt x="1639" y="2519"/>
                    </a:lnTo>
                    <a:lnTo>
                      <a:pt x="1643" y="2518"/>
                    </a:lnTo>
                    <a:lnTo>
                      <a:pt x="1647" y="2516"/>
                    </a:lnTo>
                    <a:lnTo>
                      <a:pt x="1651" y="2515"/>
                    </a:lnTo>
                    <a:lnTo>
                      <a:pt x="1655" y="2512"/>
                    </a:lnTo>
                    <a:lnTo>
                      <a:pt x="1659" y="2510"/>
                    </a:lnTo>
                    <a:lnTo>
                      <a:pt x="1662" y="2507"/>
                    </a:lnTo>
                    <a:lnTo>
                      <a:pt x="1666" y="2506"/>
                    </a:lnTo>
                    <a:lnTo>
                      <a:pt x="1670" y="2504"/>
                    </a:lnTo>
                    <a:lnTo>
                      <a:pt x="1673" y="2501"/>
                    </a:lnTo>
                    <a:lnTo>
                      <a:pt x="1685" y="2490"/>
                    </a:lnTo>
                    <a:lnTo>
                      <a:pt x="1696" y="2479"/>
                    </a:lnTo>
                    <a:lnTo>
                      <a:pt x="1705" y="2469"/>
                    </a:lnTo>
                    <a:lnTo>
                      <a:pt x="1711" y="2458"/>
                    </a:lnTo>
                    <a:lnTo>
                      <a:pt x="1715" y="2448"/>
                    </a:lnTo>
                    <a:lnTo>
                      <a:pt x="1717" y="2437"/>
                    </a:lnTo>
                    <a:lnTo>
                      <a:pt x="1715" y="2425"/>
                    </a:lnTo>
                    <a:lnTo>
                      <a:pt x="1711" y="2413"/>
                    </a:lnTo>
                    <a:lnTo>
                      <a:pt x="1702" y="2398"/>
                    </a:lnTo>
                    <a:lnTo>
                      <a:pt x="1689" y="2382"/>
                    </a:lnTo>
                    <a:lnTo>
                      <a:pt x="1688" y="2381"/>
                    </a:lnTo>
                    <a:lnTo>
                      <a:pt x="1687" y="2380"/>
                    </a:lnTo>
                    <a:lnTo>
                      <a:pt x="1685" y="2380"/>
                    </a:lnTo>
                    <a:lnTo>
                      <a:pt x="1685" y="2378"/>
                    </a:lnTo>
                    <a:lnTo>
                      <a:pt x="1683" y="2377"/>
                    </a:lnTo>
                    <a:lnTo>
                      <a:pt x="1682" y="2376"/>
                    </a:lnTo>
                    <a:lnTo>
                      <a:pt x="1679" y="2375"/>
                    </a:lnTo>
                    <a:lnTo>
                      <a:pt x="1676" y="2373"/>
                    </a:lnTo>
                    <a:lnTo>
                      <a:pt x="1673" y="2370"/>
                    </a:lnTo>
                    <a:lnTo>
                      <a:pt x="1670" y="2369"/>
                    </a:lnTo>
                    <a:lnTo>
                      <a:pt x="1666" y="2367"/>
                    </a:lnTo>
                    <a:lnTo>
                      <a:pt x="1665" y="2369"/>
                    </a:lnTo>
                    <a:lnTo>
                      <a:pt x="1664" y="2370"/>
                    </a:lnTo>
                    <a:lnTo>
                      <a:pt x="1662" y="2371"/>
                    </a:lnTo>
                    <a:lnTo>
                      <a:pt x="1661" y="2373"/>
                    </a:lnTo>
                    <a:lnTo>
                      <a:pt x="1661" y="2375"/>
                    </a:lnTo>
                    <a:lnTo>
                      <a:pt x="1661" y="2377"/>
                    </a:lnTo>
                    <a:lnTo>
                      <a:pt x="1661" y="2378"/>
                    </a:lnTo>
                    <a:lnTo>
                      <a:pt x="1664" y="2392"/>
                    </a:lnTo>
                    <a:lnTo>
                      <a:pt x="1665" y="2405"/>
                    </a:lnTo>
                    <a:lnTo>
                      <a:pt x="1664" y="2420"/>
                    </a:lnTo>
                    <a:lnTo>
                      <a:pt x="1662" y="2435"/>
                    </a:lnTo>
                    <a:lnTo>
                      <a:pt x="1660" y="2450"/>
                    </a:lnTo>
                    <a:lnTo>
                      <a:pt x="1655" y="2465"/>
                    </a:lnTo>
                    <a:lnTo>
                      <a:pt x="1650" y="2480"/>
                    </a:lnTo>
                    <a:lnTo>
                      <a:pt x="1644" y="2495"/>
                    </a:lnTo>
                    <a:lnTo>
                      <a:pt x="1637" y="2508"/>
                    </a:lnTo>
                    <a:lnTo>
                      <a:pt x="1630" y="2522"/>
                    </a:lnTo>
                    <a:lnTo>
                      <a:pt x="1607" y="2551"/>
                    </a:lnTo>
                    <a:lnTo>
                      <a:pt x="1603" y="2555"/>
                    </a:lnTo>
                    <a:lnTo>
                      <a:pt x="1602" y="2556"/>
                    </a:lnTo>
                    <a:lnTo>
                      <a:pt x="1601" y="2557"/>
                    </a:lnTo>
                    <a:lnTo>
                      <a:pt x="1601" y="2559"/>
                    </a:lnTo>
                    <a:lnTo>
                      <a:pt x="1600" y="2560"/>
                    </a:lnTo>
                    <a:lnTo>
                      <a:pt x="1598" y="2560"/>
                    </a:lnTo>
                    <a:lnTo>
                      <a:pt x="1597" y="2561"/>
                    </a:lnTo>
                    <a:lnTo>
                      <a:pt x="1597" y="2562"/>
                    </a:lnTo>
                    <a:lnTo>
                      <a:pt x="1596" y="2562"/>
                    </a:lnTo>
                    <a:lnTo>
                      <a:pt x="1594" y="2564"/>
                    </a:lnTo>
                    <a:lnTo>
                      <a:pt x="1593" y="2565"/>
                    </a:lnTo>
                    <a:lnTo>
                      <a:pt x="1584" y="2571"/>
                    </a:lnTo>
                    <a:lnTo>
                      <a:pt x="1575" y="2577"/>
                    </a:lnTo>
                    <a:lnTo>
                      <a:pt x="1566" y="2583"/>
                    </a:lnTo>
                    <a:lnTo>
                      <a:pt x="1557" y="2591"/>
                    </a:lnTo>
                    <a:lnTo>
                      <a:pt x="1546" y="2597"/>
                    </a:lnTo>
                    <a:lnTo>
                      <a:pt x="1534" y="2603"/>
                    </a:lnTo>
                    <a:lnTo>
                      <a:pt x="1522" y="2607"/>
                    </a:lnTo>
                    <a:lnTo>
                      <a:pt x="1505" y="2610"/>
                    </a:lnTo>
                    <a:lnTo>
                      <a:pt x="1488" y="2613"/>
                    </a:lnTo>
                    <a:lnTo>
                      <a:pt x="1468" y="2614"/>
                    </a:lnTo>
                    <a:lnTo>
                      <a:pt x="1461" y="2614"/>
                    </a:lnTo>
                    <a:lnTo>
                      <a:pt x="1455" y="2613"/>
                    </a:lnTo>
                    <a:lnTo>
                      <a:pt x="1450" y="2613"/>
                    </a:lnTo>
                    <a:lnTo>
                      <a:pt x="1443" y="2611"/>
                    </a:lnTo>
                    <a:lnTo>
                      <a:pt x="1438" y="2610"/>
                    </a:lnTo>
                    <a:lnTo>
                      <a:pt x="1433" y="2609"/>
                    </a:lnTo>
                    <a:lnTo>
                      <a:pt x="1427" y="2608"/>
                    </a:lnTo>
                    <a:lnTo>
                      <a:pt x="1422" y="2605"/>
                    </a:lnTo>
                    <a:lnTo>
                      <a:pt x="1417" y="2603"/>
                    </a:lnTo>
                    <a:lnTo>
                      <a:pt x="1411" y="2600"/>
                    </a:lnTo>
                    <a:lnTo>
                      <a:pt x="1408" y="2599"/>
                    </a:lnTo>
                    <a:lnTo>
                      <a:pt x="1404" y="2598"/>
                    </a:lnTo>
                    <a:lnTo>
                      <a:pt x="1400" y="2596"/>
                    </a:lnTo>
                    <a:lnTo>
                      <a:pt x="1396" y="2594"/>
                    </a:lnTo>
                    <a:lnTo>
                      <a:pt x="1391" y="2593"/>
                    </a:lnTo>
                    <a:lnTo>
                      <a:pt x="1387" y="2591"/>
                    </a:lnTo>
                    <a:lnTo>
                      <a:pt x="1382" y="2589"/>
                    </a:lnTo>
                    <a:lnTo>
                      <a:pt x="1378" y="2588"/>
                    </a:lnTo>
                    <a:lnTo>
                      <a:pt x="1373" y="2587"/>
                    </a:lnTo>
                    <a:lnTo>
                      <a:pt x="1369" y="2586"/>
                    </a:lnTo>
                    <a:lnTo>
                      <a:pt x="1419" y="2538"/>
                    </a:lnTo>
                    <a:lnTo>
                      <a:pt x="1420" y="2538"/>
                    </a:lnTo>
                    <a:lnTo>
                      <a:pt x="1423" y="2538"/>
                    </a:lnTo>
                    <a:lnTo>
                      <a:pt x="1425" y="2539"/>
                    </a:lnTo>
                    <a:lnTo>
                      <a:pt x="1427" y="2539"/>
                    </a:lnTo>
                    <a:lnTo>
                      <a:pt x="1429" y="2540"/>
                    </a:lnTo>
                    <a:lnTo>
                      <a:pt x="1432" y="2540"/>
                    </a:lnTo>
                    <a:lnTo>
                      <a:pt x="1434" y="2542"/>
                    </a:lnTo>
                    <a:lnTo>
                      <a:pt x="1436" y="2543"/>
                    </a:lnTo>
                    <a:lnTo>
                      <a:pt x="1438" y="2543"/>
                    </a:lnTo>
                    <a:lnTo>
                      <a:pt x="1440" y="2544"/>
                    </a:lnTo>
                    <a:lnTo>
                      <a:pt x="1446" y="2546"/>
                    </a:lnTo>
                    <a:lnTo>
                      <a:pt x="1452" y="2546"/>
                    </a:lnTo>
                    <a:lnTo>
                      <a:pt x="1459" y="2546"/>
                    </a:lnTo>
                    <a:lnTo>
                      <a:pt x="1465" y="2546"/>
                    </a:lnTo>
                    <a:lnTo>
                      <a:pt x="1472" y="2545"/>
                    </a:lnTo>
                    <a:lnTo>
                      <a:pt x="1478" y="2543"/>
                    </a:lnTo>
                    <a:lnTo>
                      <a:pt x="1484" y="2540"/>
                    </a:lnTo>
                    <a:lnTo>
                      <a:pt x="1491" y="2539"/>
                    </a:lnTo>
                    <a:lnTo>
                      <a:pt x="1497" y="2537"/>
                    </a:lnTo>
                    <a:lnTo>
                      <a:pt x="1504" y="2534"/>
                    </a:lnTo>
                    <a:lnTo>
                      <a:pt x="1513" y="2532"/>
                    </a:lnTo>
                    <a:lnTo>
                      <a:pt x="1519" y="2529"/>
                    </a:lnTo>
                    <a:lnTo>
                      <a:pt x="1525" y="2527"/>
                    </a:lnTo>
                    <a:lnTo>
                      <a:pt x="1530" y="2524"/>
                    </a:lnTo>
                    <a:lnTo>
                      <a:pt x="1536" y="2519"/>
                    </a:lnTo>
                    <a:lnTo>
                      <a:pt x="1542" y="2515"/>
                    </a:lnTo>
                    <a:lnTo>
                      <a:pt x="1548" y="2508"/>
                    </a:lnTo>
                    <a:lnTo>
                      <a:pt x="1557" y="2500"/>
                    </a:lnTo>
                    <a:lnTo>
                      <a:pt x="1566" y="2490"/>
                    </a:lnTo>
                    <a:lnTo>
                      <a:pt x="1578" y="2478"/>
                    </a:lnTo>
                    <a:lnTo>
                      <a:pt x="1582" y="2473"/>
                    </a:lnTo>
                    <a:lnTo>
                      <a:pt x="1584" y="2468"/>
                    </a:lnTo>
                    <a:lnTo>
                      <a:pt x="1588" y="2462"/>
                    </a:lnTo>
                    <a:lnTo>
                      <a:pt x="1591" y="2456"/>
                    </a:lnTo>
                    <a:lnTo>
                      <a:pt x="1593" y="2450"/>
                    </a:lnTo>
                    <a:lnTo>
                      <a:pt x="1594" y="2443"/>
                    </a:lnTo>
                    <a:lnTo>
                      <a:pt x="1597" y="2437"/>
                    </a:lnTo>
                    <a:lnTo>
                      <a:pt x="1598" y="2432"/>
                    </a:lnTo>
                    <a:lnTo>
                      <a:pt x="1601" y="2427"/>
                    </a:lnTo>
                    <a:lnTo>
                      <a:pt x="1602" y="2423"/>
                    </a:lnTo>
                    <a:lnTo>
                      <a:pt x="1603" y="2415"/>
                    </a:lnTo>
                    <a:lnTo>
                      <a:pt x="1606" y="2405"/>
                    </a:lnTo>
                    <a:lnTo>
                      <a:pt x="1607" y="2396"/>
                    </a:lnTo>
                    <a:lnTo>
                      <a:pt x="1609" y="2386"/>
                    </a:lnTo>
                    <a:lnTo>
                      <a:pt x="1610" y="2376"/>
                    </a:lnTo>
                    <a:lnTo>
                      <a:pt x="1611" y="2366"/>
                    </a:lnTo>
                    <a:lnTo>
                      <a:pt x="1611" y="2358"/>
                    </a:lnTo>
                    <a:lnTo>
                      <a:pt x="1611" y="2350"/>
                    </a:lnTo>
                    <a:lnTo>
                      <a:pt x="1611" y="2344"/>
                    </a:lnTo>
                    <a:lnTo>
                      <a:pt x="1610" y="2340"/>
                    </a:lnTo>
                    <a:lnTo>
                      <a:pt x="1609" y="2339"/>
                    </a:lnTo>
                    <a:lnTo>
                      <a:pt x="1609" y="2338"/>
                    </a:lnTo>
                    <a:lnTo>
                      <a:pt x="1609" y="2337"/>
                    </a:lnTo>
                    <a:lnTo>
                      <a:pt x="1607" y="2335"/>
                    </a:lnTo>
                    <a:lnTo>
                      <a:pt x="1606" y="2334"/>
                    </a:lnTo>
                    <a:lnTo>
                      <a:pt x="1605" y="2333"/>
                    </a:lnTo>
                    <a:lnTo>
                      <a:pt x="1603" y="2332"/>
                    </a:lnTo>
                    <a:lnTo>
                      <a:pt x="1602" y="2331"/>
                    </a:lnTo>
                    <a:lnTo>
                      <a:pt x="1601" y="2329"/>
                    </a:lnTo>
                    <a:lnTo>
                      <a:pt x="1598" y="2328"/>
                    </a:lnTo>
                    <a:lnTo>
                      <a:pt x="1596" y="2327"/>
                    </a:lnTo>
                    <a:lnTo>
                      <a:pt x="1593" y="2326"/>
                    </a:lnTo>
                    <a:lnTo>
                      <a:pt x="1589" y="2324"/>
                    </a:lnTo>
                    <a:lnTo>
                      <a:pt x="1587" y="2323"/>
                    </a:lnTo>
                    <a:lnTo>
                      <a:pt x="1583" y="2322"/>
                    </a:lnTo>
                    <a:lnTo>
                      <a:pt x="1579" y="2322"/>
                    </a:lnTo>
                    <a:lnTo>
                      <a:pt x="1577" y="2321"/>
                    </a:lnTo>
                    <a:lnTo>
                      <a:pt x="1573" y="2321"/>
                    </a:lnTo>
                    <a:lnTo>
                      <a:pt x="1566" y="2319"/>
                    </a:lnTo>
                    <a:lnTo>
                      <a:pt x="1560" y="2321"/>
                    </a:lnTo>
                    <a:lnTo>
                      <a:pt x="1555" y="2324"/>
                    </a:lnTo>
                    <a:lnTo>
                      <a:pt x="1550" y="2328"/>
                    </a:lnTo>
                    <a:lnTo>
                      <a:pt x="1545" y="2334"/>
                    </a:lnTo>
                    <a:lnTo>
                      <a:pt x="1541" y="2340"/>
                    </a:lnTo>
                    <a:lnTo>
                      <a:pt x="1537" y="2348"/>
                    </a:lnTo>
                    <a:lnTo>
                      <a:pt x="1532" y="2355"/>
                    </a:lnTo>
                    <a:lnTo>
                      <a:pt x="1528" y="2364"/>
                    </a:lnTo>
                    <a:lnTo>
                      <a:pt x="1523" y="2371"/>
                    </a:lnTo>
                    <a:lnTo>
                      <a:pt x="1506" y="2414"/>
                    </a:lnTo>
                    <a:lnTo>
                      <a:pt x="1498" y="2432"/>
                    </a:lnTo>
                    <a:lnTo>
                      <a:pt x="1487" y="2453"/>
                    </a:lnTo>
                    <a:lnTo>
                      <a:pt x="1473" y="2477"/>
                    </a:lnTo>
                    <a:lnTo>
                      <a:pt x="1457" y="2501"/>
                    </a:lnTo>
                    <a:lnTo>
                      <a:pt x="1440" y="2526"/>
                    </a:lnTo>
                    <a:lnTo>
                      <a:pt x="1420" y="2548"/>
                    </a:lnTo>
                    <a:lnTo>
                      <a:pt x="1401" y="2570"/>
                    </a:lnTo>
                    <a:lnTo>
                      <a:pt x="1381" y="2587"/>
                    </a:lnTo>
                    <a:lnTo>
                      <a:pt x="1361" y="2602"/>
                    </a:lnTo>
                    <a:lnTo>
                      <a:pt x="1342" y="2610"/>
                    </a:lnTo>
                    <a:lnTo>
                      <a:pt x="1315" y="2619"/>
                    </a:lnTo>
                    <a:lnTo>
                      <a:pt x="1290" y="2624"/>
                    </a:lnTo>
                    <a:lnTo>
                      <a:pt x="1267" y="2626"/>
                    </a:lnTo>
                    <a:lnTo>
                      <a:pt x="1246" y="2625"/>
                    </a:lnTo>
                    <a:lnTo>
                      <a:pt x="1227" y="2623"/>
                    </a:lnTo>
                    <a:lnTo>
                      <a:pt x="1209" y="2618"/>
                    </a:lnTo>
                    <a:lnTo>
                      <a:pt x="1192" y="2610"/>
                    </a:lnTo>
                    <a:lnTo>
                      <a:pt x="1178" y="2600"/>
                    </a:lnTo>
                    <a:lnTo>
                      <a:pt x="1164" y="2589"/>
                    </a:lnTo>
                    <a:lnTo>
                      <a:pt x="1151" y="2577"/>
                    </a:lnTo>
                    <a:lnTo>
                      <a:pt x="1195" y="2526"/>
                    </a:lnTo>
                    <a:lnTo>
                      <a:pt x="1201" y="2531"/>
                    </a:lnTo>
                    <a:lnTo>
                      <a:pt x="1207" y="2534"/>
                    </a:lnTo>
                    <a:lnTo>
                      <a:pt x="1212" y="2538"/>
                    </a:lnTo>
                    <a:lnTo>
                      <a:pt x="1217" y="2540"/>
                    </a:lnTo>
                    <a:lnTo>
                      <a:pt x="1222" y="2544"/>
                    </a:lnTo>
                    <a:lnTo>
                      <a:pt x="1227" y="2546"/>
                    </a:lnTo>
                    <a:lnTo>
                      <a:pt x="1232" y="2548"/>
                    </a:lnTo>
                    <a:lnTo>
                      <a:pt x="1236" y="2549"/>
                    </a:lnTo>
                    <a:lnTo>
                      <a:pt x="1241" y="2550"/>
                    </a:lnTo>
                    <a:lnTo>
                      <a:pt x="1246" y="2550"/>
                    </a:lnTo>
                    <a:lnTo>
                      <a:pt x="1250" y="2550"/>
                    </a:lnTo>
                    <a:lnTo>
                      <a:pt x="1255" y="2550"/>
                    </a:lnTo>
                    <a:lnTo>
                      <a:pt x="1260" y="2550"/>
                    </a:lnTo>
                    <a:lnTo>
                      <a:pt x="1265" y="2550"/>
                    </a:lnTo>
                    <a:lnTo>
                      <a:pt x="1271" y="2549"/>
                    </a:lnTo>
                    <a:lnTo>
                      <a:pt x="1276" y="2548"/>
                    </a:lnTo>
                    <a:lnTo>
                      <a:pt x="1282" y="2545"/>
                    </a:lnTo>
                    <a:lnTo>
                      <a:pt x="1288" y="2543"/>
                    </a:lnTo>
                    <a:lnTo>
                      <a:pt x="1295" y="2539"/>
                    </a:lnTo>
                    <a:lnTo>
                      <a:pt x="1301" y="2535"/>
                    </a:lnTo>
                    <a:lnTo>
                      <a:pt x="1315" y="2524"/>
                    </a:lnTo>
                    <a:lnTo>
                      <a:pt x="1328" y="2510"/>
                    </a:lnTo>
                    <a:lnTo>
                      <a:pt x="1341" y="2491"/>
                    </a:lnTo>
                    <a:lnTo>
                      <a:pt x="1354" y="2472"/>
                    </a:lnTo>
                    <a:lnTo>
                      <a:pt x="1367" y="2450"/>
                    </a:lnTo>
                    <a:lnTo>
                      <a:pt x="1379" y="2427"/>
                    </a:lnTo>
                    <a:lnTo>
                      <a:pt x="1391" y="2405"/>
                    </a:lnTo>
                    <a:lnTo>
                      <a:pt x="1402" y="2383"/>
                    </a:lnTo>
                    <a:lnTo>
                      <a:pt x="1415" y="2364"/>
                    </a:lnTo>
                    <a:lnTo>
                      <a:pt x="1427" y="2346"/>
                    </a:lnTo>
                    <a:lnTo>
                      <a:pt x="1445" y="2294"/>
                    </a:lnTo>
                    <a:lnTo>
                      <a:pt x="1445" y="2289"/>
                    </a:lnTo>
                    <a:lnTo>
                      <a:pt x="1446" y="2284"/>
                    </a:lnTo>
                    <a:lnTo>
                      <a:pt x="1445" y="2279"/>
                    </a:lnTo>
                    <a:lnTo>
                      <a:pt x="1445" y="2274"/>
                    </a:lnTo>
                    <a:lnTo>
                      <a:pt x="1442" y="2269"/>
                    </a:lnTo>
                    <a:lnTo>
                      <a:pt x="1440" y="2266"/>
                    </a:lnTo>
                    <a:lnTo>
                      <a:pt x="1436" y="2261"/>
                    </a:lnTo>
                    <a:lnTo>
                      <a:pt x="1431" y="2256"/>
                    </a:lnTo>
                    <a:lnTo>
                      <a:pt x="1424" y="2251"/>
                    </a:lnTo>
                    <a:lnTo>
                      <a:pt x="1415" y="2245"/>
                    </a:lnTo>
                    <a:lnTo>
                      <a:pt x="1411" y="2242"/>
                    </a:lnTo>
                    <a:lnTo>
                      <a:pt x="1408" y="2240"/>
                    </a:lnTo>
                    <a:lnTo>
                      <a:pt x="1402" y="2237"/>
                    </a:lnTo>
                    <a:lnTo>
                      <a:pt x="1399" y="2234"/>
                    </a:lnTo>
                    <a:lnTo>
                      <a:pt x="1393" y="2231"/>
                    </a:lnTo>
                    <a:lnTo>
                      <a:pt x="1388" y="2227"/>
                    </a:lnTo>
                    <a:lnTo>
                      <a:pt x="1382" y="2225"/>
                    </a:lnTo>
                    <a:lnTo>
                      <a:pt x="1378" y="2224"/>
                    </a:lnTo>
                    <a:lnTo>
                      <a:pt x="1373" y="2223"/>
                    </a:lnTo>
                    <a:lnTo>
                      <a:pt x="1368" y="2221"/>
                    </a:lnTo>
                    <a:lnTo>
                      <a:pt x="1364" y="2221"/>
                    </a:lnTo>
                    <a:lnTo>
                      <a:pt x="1359" y="2221"/>
                    </a:lnTo>
                    <a:lnTo>
                      <a:pt x="1355" y="2221"/>
                    </a:lnTo>
                    <a:lnTo>
                      <a:pt x="1352" y="2223"/>
                    </a:lnTo>
                    <a:lnTo>
                      <a:pt x="1350" y="2224"/>
                    </a:lnTo>
                    <a:lnTo>
                      <a:pt x="1347" y="2225"/>
                    </a:lnTo>
                    <a:lnTo>
                      <a:pt x="1345" y="2226"/>
                    </a:lnTo>
                    <a:lnTo>
                      <a:pt x="1342" y="2230"/>
                    </a:lnTo>
                    <a:lnTo>
                      <a:pt x="1341" y="2234"/>
                    </a:lnTo>
                    <a:lnTo>
                      <a:pt x="1340" y="2237"/>
                    </a:lnTo>
                    <a:lnTo>
                      <a:pt x="1338" y="2241"/>
                    </a:lnTo>
                    <a:lnTo>
                      <a:pt x="1337" y="2248"/>
                    </a:lnTo>
                    <a:lnTo>
                      <a:pt x="1336" y="2257"/>
                    </a:lnTo>
                    <a:lnTo>
                      <a:pt x="1333" y="2267"/>
                    </a:lnTo>
                    <a:lnTo>
                      <a:pt x="1331" y="2278"/>
                    </a:lnTo>
                    <a:lnTo>
                      <a:pt x="1328" y="2288"/>
                    </a:lnTo>
                    <a:lnTo>
                      <a:pt x="1327" y="2297"/>
                    </a:lnTo>
                    <a:lnTo>
                      <a:pt x="1324" y="2306"/>
                    </a:lnTo>
                    <a:lnTo>
                      <a:pt x="1323" y="2312"/>
                    </a:lnTo>
                    <a:lnTo>
                      <a:pt x="1322" y="2316"/>
                    </a:lnTo>
                    <a:lnTo>
                      <a:pt x="1318" y="2323"/>
                    </a:lnTo>
                    <a:lnTo>
                      <a:pt x="1314" y="2332"/>
                    </a:lnTo>
                    <a:lnTo>
                      <a:pt x="1309" y="2342"/>
                    </a:lnTo>
                    <a:lnTo>
                      <a:pt x="1305" y="2350"/>
                    </a:lnTo>
                    <a:lnTo>
                      <a:pt x="1301" y="2360"/>
                    </a:lnTo>
                    <a:lnTo>
                      <a:pt x="1296" y="2369"/>
                    </a:lnTo>
                    <a:lnTo>
                      <a:pt x="1292" y="2378"/>
                    </a:lnTo>
                    <a:lnTo>
                      <a:pt x="1287" y="2387"/>
                    </a:lnTo>
                    <a:lnTo>
                      <a:pt x="1283" y="2396"/>
                    </a:lnTo>
                    <a:lnTo>
                      <a:pt x="1278" y="2404"/>
                    </a:lnTo>
                    <a:lnTo>
                      <a:pt x="1251" y="2451"/>
                    </a:lnTo>
                    <a:lnTo>
                      <a:pt x="1250" y="2452"/>
                    </a:lnTo>
                    <a:lnTo>
                      <a:pt x="1248" y="2456"/>
                    </a:lnTo>
                    <a:lnTo>
                      <a:pt x="1245" y="2461"/>
                    </a:lnTo>
                    <a:lnTo>
                      <a:pt x="1241" y="2465"/>
                    </a:lnTo>
                    <a:lnTo>
                      <a:pt x="1237" y="2472"/>
                    </a:lnTo>
                    <a:lnTo>
                      <a:pt x="1233" y="2478"/>
                    </a:lnTo>
                    <a:lnTo>
                      <a:pt x="1230" y="2483"/>
                    </a:lnTo>
                    <a:lnTo>
                      <a:pt x="1226" y="2488"/>
                    </a:lnTo>
                    <a:lnTo>
                      <a:pt x="1224" y="2491"/>
                    </a:lnTo>
                    <a:lnTo>
                      <a:pt x="1222" y="2494"/>
                    </a:lnTo>
                    <a:lnTo>
                      <a:pt x="1221" y="2496"/>
                    </a:lnTo>
                    <a:lnTo>
                      <a:pt x="1218" y="2499"/>
                    </a:lnTo>
                    <a:lnTo>
                      <a:pt x="1216" y="2501"/>
                    </a:lnTo>
                    <a:lnTo>
                      <a:pt x="1214" y="2505"/>
                    </a:lnTo>
                    <a:lnTo>
                      <a:pt x="1212" y="2507"/>
                    </a:lnTo>
                    <a:lnTo>
                      <a:pt x="1210" y="2510"/>
                    </a:lnTo>
                    <a:lnTo>
                      <a:pt x="1209" y="2512"/>
                    </a:lnTo>
                    <a:lnTo>
                      <a:pt x="1207" y="2516"/>
                    </a:lnTo>
                    <a:lnTo>
                      <a:pt x="1205" y="2518"/>
                    </a:lnTo>
                    <a:lnTo>
                      <a:pt x="1204" y="2521"/>
                    </a:lnTo>
                    <a:lnTo>
                      <a:pt x="1151" y="2578"/>
                    </a:lnTo>
                    <a:lnTo>
                      <a:pt x="1148" y="2582"/>
                    </a:lnTo>
                    <a:lnTo>
                      <a:pt x="1144" y="2584"/>
                    </a:lnTo>
                    <a:lnTo>
                      <a:pt x="1140" y="2588"/>
                    </a:lnTo>
                    <a:lnTo>
                      <a:pt x="1136" y="2592"/>
                    </a:lnTo>
                    <a:lnTo>
                      <a:pt x="1132" y="2594"/>
                    </a:lnTo>
                    <a:lnTo>
                      <a:pt x="1127" y="2598"/>
                    </a:lnTo>
                    <a:lnTo>
                      <a:pt x="1123" y="2602"/>
                    </a:lnTo>
                    <a:lnTo>
                      <a:pt x="1119" y="2604"/>
                    </a:lnTo>
                    <a:lnTo>
                      <a:pt x="1114" y="2607"/>
                    </a:lnTo>
                    <a:lnTo>
                      <a:pt x="1111" y="2609"/>
                    </a:lnTo>
                    <a:lnTo>
                      <a:pt x="1103" y="2611"/>
                    </a:lnTo>
                    <a:lnTo>
                      <a:pt x="1095" y="2615"/>
                    </a:lnTo>
                    <a:lnTo>
                      <a:pt x="1087" y="2618"/>
                    </a:lnTo>
                    <a:lnTo>
                      <a:pt x="1079" y="2620"/>
                    </a:lnTo>
                    <a:lnTo>
                      <a:pt x="1071" y="2621"/>
                    </a:lnTo>
                    <a:lnTo>
                      <a:pt x="1061" y="2624"/>
                    </a:lnTo>
                    <a:lnTo>
                      <a:pt x="1052" y="2625"/>
                    </a:lnTo>
                    <a:lnTo>
                      <a:pt x="1041" y="2626"/>
                    </a:lnTo>
                    <a:lnTo>
                      <a:pt x="1031" y="2627"/>
                    </a:lnTo>
                    <a:lnTo>
                      <a:pt x="1020" y="2629"/>
                    </a:lnTo>
                    <a:lnTo>
                      <a:pt x="1016" y="2629"/>
                    </a:lnTo>
                    <a:lnTo>
                      <a:pt x="1013" y="2630"/>
                    </a:lnTo>
                    <a:lnTo>
                      <a:pt x="1009" y="2630"/>
                    </a:lnTo>
                    <a:lnTo>
                      <a:pt x="1006" y="2630"/>
                    </a:lnTo>
                    <a:lnTo>
                      <a:pt x="1003" y="2630"/>
                    </a:lnTo>
                    <a:lnTo>
                      <a:pt x="999" y="2630"/>
                    </a:lnTo>
                    <a:lnTo>
                      <a:pt x="997" y="2630"/>
                    </a:lnTo>
                    <a:lnTo>
                      <a:pt x="993" y="2630"/>
                    </a:lnTo>
                    <a:lnTo>
                      <a:pt x="989" y="2631"/>
                    </a:lnTo>
                    <a:lnTo>
                      <a:pt x="986" y="2631"/>
                    </a:lnTo>
                    <a:lnTo>
                      <a:pt x="966" y="2630"/>
                    </a:lnTo>
                    <a:lnTo>
                      <a:pt x="947" y="2627"/>
                    </a:lnTo>
                    <a:lnTo>
                      <a:pt x="927" y="2624"/>
                    </a:lnTo>
                    <a:lnTo>
                      <a:pt x="908" y="2618"/>
                    </a:lnTo>
                    <a:lnTo>
                      <a:pt x="889" y="2609"/>
                    </a:lnTo>
                    <a:lnTo>
                      <a:pt x="871" y="2599"/>
                    </a:lnTo>
                    <a:lnTo>
                      <a:pt x="854" y="2587"/>
                    </a:lnTo>
                    <a:lnTo>
                      <a:pt x="838" y="2575"/>
                    </a:lnTo>
                    <a:lnTo>
                      <a:pt x="822" y="2559"/>
                    </a:lnTo>
                    <a:lnTo>
                      <a:pt x="808" y="2543"/>
                    </a:lnTo>
                    <a:lnTo>
                      <a:pt x="893" y="2489"/>
                    </a:lnTo>
                    <a:lnTo>
                      <a:pt x="903" y="2499"/>
                    </a:lnTo>
                    <a:lnTo>
                      <a:pt x="913" y="2507"/>
                    </a:lnTo>
                    <a:lnTo>
                      <a:pt x="922" y="2516"/>
                    </a:lnTo>
                    <a:lnTo>
                      <a:pt x="933" y="2523"/>
                    </a:lnTo>
                    <a:lnTo>
                      <a:pt x="943" y="2529"/>
                    </a:lnTo>
                    <a:lnTo>
                      <a:pt x="952" y="2534"/>
                    </a:lnTo>
                    <a:lnTo>
                      <a:pt x="963" y="2539"/>
                    </a:lnTo>
                    <a:lnTo>
                      <a:pt x="974" y="2543"/>
                    </a:lnTo>
                    <a:lnTo>
                      <a:pt x="986" y="2546"/>
                    </a:lnTo>
                    <a:lnTo>
                      <a:pt x="999" y="2549"/>
                    </a:lnTo>
                    <a:lnTo>
                      <a:pt x="1000" y="2549"/>
                    </a:lnTo>
                    <a:lnTo>
                      <a:pt x="1002" y="2549"/>
                    </a:lnTo>
                    <a:lnTo>
                      <a:pt x="1006" y="2550"/>
                    </a:lnTo>
                    <a:lnTo>
                      <a:pt x="1009" y="2550"/>
                    </a:lnTo>
                    <a:lnTo>
                      <a:pt x="1014" y="2550"/>
                    </a:lnTo>
                    <a:lnTo>
                      <a:pt x="1020" y="2549"/>
                    </a:lnTo>
                    <a:lnTo>
                      <a:pt x="1025" y="2549"/>
                    </a:lnTo>
                    <a:lnTo>
                      <a:pt x="1030" y="2548"/>
                    </a:lnTo>
                    <a:lnTo>
                      <a:pt x="1035" y="2546"/>
                    </a:lnTo>
                    <a:lnTo>
                      <a:pt x="1039" y="2544"/>
                    </a:lnTo>
                    <a:lnTo>
                      <a:pt x="1043" y="2542"/>
                    </a:lnTo>
                    <a:lnTo>
                      <a:pt x="1048" y="2539"/>
                    </a:lnTo>
                    <a:lnTo>
                      <a:pt x="1053" y="2535"/>
                    </a:lnTo>
                    <a:lnTo>
                      <a:pt x="1058" y="2532"/>
                    </a:lnTo>
                    <a:lnTo>
                      <a:pt x="1063" y="2528"/>
                    </a:lnTo>
                    <a:lnTo>
                      <a:pt x="1068" y="2524"/>
                    </a:lnTo>
                    <a:lnTo>
                      <a:pt x="1071" y="2522"/>
                    </a:lnTo>
                    <a:lnTo>
                      <a:pt x="1073" y="2521"/>
                    </a:lnTo>
                    <a:lnTo>
                      <a:pt x="1072" y="2522"/>
                    </a:lnTo>
                    <a:lnTo>
                      <a:pt x="1081" y="2512"/>
                    </a:lnTo>
                    <a:lnTo>
                      <a:pt x="1090" y="2504"/>
                    </a:lnTo>
                    <a:lnTo>
                      <a:pt x="1099" y="2494"/>
                    </a:lnTo>
                    <a:lnTo>
                      <a:pt x="1107" y="2483"/>
                    </a:lnTo>
                    <a:lnTo>
                      <a:pt x="1113" y="2473"/>
                    </a:lnTo>
                    <a:lnTo>
                      <a:pt x="1121" y="2463"/>
                    </a:lnTo>
                    <a:lnTo>
                      <a:pt x="1127" y="2453"/>
                    </a:lnTo>
                    <a:lnTo>
                      <a:pt x="1132" y="2443"/>
                    </a:lnTo>
                    <a:lnTo>
                      <a:pt x="1137" y="2435"/>
                    </a:lnTo>
                    <a:lnTo>
                      <a:pt x="1143" y="2425"/>
                    </a:lnTo>
                    <a:lnTo>
                      <a:pt x="1144" y="2423"/>
                    </a:lnTo>
                    <a:lnTo>
                      <a:pt x="1146" y="2416"/>
                    </a:lnTo>
                    <a:lnTo>
                      <a:pt x="1151" y="2407"/>
                    </a:lnTo>
                    <a:lnTo>
                      <a:pt x="1158" y="2396"/>
                    </a:lnTo>
                    <a:lnTo>
                      <a:pt x="1164" y="2382"/>
                    </a:lnTo>
                    <a:lnTo>
                      <a:pt x="1172" y="2367"/>
                    </a:lnTo>
                    <a:lnTo>
                      <a:pt x="1178" y="2353"/>
                    </a:lnTo>
                    <a:lnTo>
                      <a:pt x="1185" y="2339"/>
                    </a:lnTo>
                    <a:lnTo>
                      <a:pt x="1191" y="2327"/>
                    </a:lnTo>
                    <a:lnTo>
                      <a:pt x="1195" y="2317"/>
                    </a:lnTo>
                    <a:lnTo>
                      <a:pt x="1200" y="2302"/>
                    </a:lnTo>
                    <a:lnTo>
                      <a:pt x="1207" y="2286"/>
                    </a:lnTo>
                    <a:lnTo>
                      <a:pt x="1213" y="2269"/>
                    </a:lnTo>
                    <a:lnTo>
                      <a:pt x="1218" y="2253"/>
                    </a:lnTo>
                    <a:lnTo>
                      <a:pt x="1222" y="2237"/>
                    </a:lnTo>
                    <a:lnTo>
                      <a:pt x="1224" y="2221"/>
                    </a:lnTo>
                    <a:lnTo>
                      <a:pt x="1226" y="2207"/>
                    </a:lnTo>
                    <a:lnTo>
                      <a:pt x="1224" y="2193"/>
                    </a:lnTo>
                    <a:lnTo>
                      <a:pt x="1221" y="2182"/>
                    </a:lnTo>
                    <a:lnTo>
                      <a:pt x="1213" y="2173"/>
                    </a:lnTo>
                    <a:lnTo>
                      <a:pt x="1203" y="2165"/>
                    </a:lnTo>
                    <a:lnTo>
                      <a:pt x="1191" y="2156"/>
                    </a:lnTo>
                    <a:lnTo>
                      <a:pt x="1181" y="2149"/>
                    </a:lnTo>
                    <a:lnTo>
                      <a:pt x="1171" y="2142"/>
                    </a:lnTo>
                    <a:lnTo>
                      <a:pt x="1159" y="2134"/>
                    </a:lnTo>
                    <a:lnTo>
                      <a:pt x="1146" y="2129"/>
                    </a:lnTo>
                    <a:lnTo>
                      <a:pt x="1134" y="2123"/>
                    </a:lnTo>
                    <a:lnTo>
                      <a:pt x="1121" y="2120"/>
                    </a:lnTo>
                    <a:lnTo>
                      <a:pt x="1105" y="2116"/>
                    </a:lnTo>
                    <a:lnTo>
                      <a:pt x="1090" y="2113"/>
                    </a:lnTo>
                    <a:lnTo>
                      <a:pt x="1086" y="2113"/>
                    </a:lnTo>
                    <a:lnTo>
                      <a:pt x="1084" y="2113"/>
                    </a:lnTo>
                    <a:lnTo>
                      <a:pt x="1080" y="2113"/>
                    </a:lnTo>
                    <a:lnTo>
                      <a:pt x="1077" y="2115"/>
                    </a:lnTo>
                    <a:lnTo>
                      <a:pt x="1076" y="2115"/>
                    </a:lnTo>
                    <a:lnTo>
                      <a:pt x="1073" y="2116"/>
                    </a:lnTo>
                    <a:lnTo>
                      <a:pt x="1072" y="2117"/>
                    </a:lnTo>
                    <a:lnTo>
                      <a:pt x="1071" y="2118"/>
                    </a:lnTo>
                    <a:lnTo>
                      <a:pt x="1070" y="2120"/>
                    </a:lnTo>
                    <a:lnTo>
                      <a:pt x="1063" y="2142"/>
                    </a:lnTo>
                    <a:lnTo>
                      <a:pt x="1059" y="2162"/>
                    </a:lnTo>
                    <a:lnTo>
                      <a:pt x="1057" y="2185"/>
                    </a:lnTo>
                    <a:lnTo>
                      <a:pt x="1055" y="2207"/>
                    </a:lnTo>
                    <a:lnTo>
                      <a:pt x="1055" y="2229"/>
                    </a:lnTo>
                    <a:lnTo>
                      <a:pt x="1054" y="2251"/>
                    </a:lnTo>
                    <a:lnTo>
                      <a:pt x="1052" y="2272"/>
                    </a:lnTo>
                    <a:lnTo>
                      <a:pt x="1048" y="2291"/>
                    </a:lnTo>
                    <a:lnTo>
                      <a:pt x="1043" y="2311"/>
                    </a:lnTo>
                    <a:lnTo>
                      <a:pt x="1034" y="2328"/>
                    </a:lnTo>
                    <a:lnTo>
                      <a:pt x="1016" y="2372"/>
                    </a:lnTo>
                    <a:lnTo>
                      <a:pt x="1011" y="2387"/>
                    </a:lnTo>
                    <a:lnTo>
                      <a:pt x="1004" y="2403"/>
                    </a:lnTo>
                    <a:lnTo>
                      <a:pt x="998" y="2416"/>
                    </a:lnTo>
                    <a:lnTo>
                      <a:pt x="990" y="2430"/>
                    </a:lnTo>
                    <a:lnTo>
                      <a:pt x="982" y="2443"/>
                    </a:lnTo>
                    <a:lnTo>
                      <a:pt x="974" y="2456"/>
                    </a:lnTo>
                    <a:lnTo>
                      <a:pt x="965" y="2467"/>
                    </a:lnTo>
                    <a:lnTo>
                      <a:pt x="956" y="2478"/>
                    </a:lnTo>
                    <a:lnTo>
                      <a:pt x="945" y="2489"/>
                    </a:lnTo>
                    <a:lnTo>
                      <a:pt x="935" y="2500"/>
                    </a:lnTo>
                    <a:lnTo>
                      <a:pt x="926" y="2508"/>
                    </a:lnTo>
                    <a:lnTo>
                      <a:pt x="916" y="2518"/>
                    </a:lnTo>
                    <a:lnTo>
                      <a:pt x="906" y="2527"/>
                    </a:lnTo>
                    <a:lnTo>
                      <a:pt x="897" y="2535"/>
                    </a:lnTo>
                    <a:lnTo>
                      <a:pt x="886" y="2543"/>
                    </a:lnTo>
                    <a:lnTo>
                      <a:pt x="877" y="2551"/>
                    </a:lnTo>
                    <a:lnTo>
                      <a:pt x="867" y="2559"/>
                    </a:lnTo>
                    <a:lnTo>
                      <a:pt x="857" y="2565"/>
                    </a:lnTo>
                    <a:lnTo>
                      <a:pt x="847" y="2572"/>
                    </a:lnTo>
                    <a:lnTo>
                      <a:pt x="837" y="2578"/>
                    </a:lnTo>
                    <a:lnTo>
                      <a:pt x="821" y="2589"/>
                    </a:lnTo>
                    <a:lnTo>
                      <a:pt x="803" y="2599"/>
                    </a:lnTo>
                    <a:lnTo>
                      <a:pt x="781" y="2605"/>
                    </a:lnTo>
                    <a:lnTo>
                      <a:pt x="760" y="2609"/>
                    </a:lnTo>
                    <a:lnTo>
                      <a:pt x="737" y="2611"/>
                    </a:lnTo>
                    <a:lnTo>
                      <a:pt x="714" y="2613"/>
                    </a:lnTo>
                    <a:lnTo>
                      <a:pt x="691" y="2613"/>
                    </a:lnTo>
                    <a:lnTo>
                      <a:pt x="671" y="2611"/>
                    </a:lnTo>
                    <a:lnTo>
                      <a:pt x="653" y="2609"/>
                    </a:lnTo>
                    <a:lnTo>
                      <a:pt x="639" y="2607"/>
                    </a:lnTo>
                    <a:lnTo>
                      <a:pt x="629" y="2604"/>
                    </a:lnTo>
                    <a:lnTo>
                      <a:pt x="620" y="2603"/>
                    </a:lnTo>
                    <a:lnTo>
                      <a:pt x="612" y="2602"/>
                    </a:lnTo>
                    <a:lnTo>
                      <a:pt x="605" y="2599"/>
                    </a:lnTo>
                    <a:lnTo>
                      <a:pt x="597" y="2598"/>
                    </a:lnTo>
                    <a:lnTo>
                      <a:pt x="591" y="2597"/>
                    </a:lnTo>
                    <a:lnTo>
                      <a:pt x="583" y="2594"/>
                    </a:lnTo>
                    <a:lnTo>
                      <a:pt x="577" y="2592"/>
                    </a:lnTo>
                    <a:lnTo>
                      <a:pt x="569" y="2589"/>
                    </a:lnTo>
                    <a:lnTo>
                      <a:pt x="560" y="2586"/>
                    </a:lnTo>
                    <a:lnTo>
                      <a:pt x="534" y="2572"/>
                    </a:lnTo>
                    <a:lnTo>
                      <a:pt x="615" y="2522"/>
                    </a:lnTo>
                    <a:lnTo>
                      <a:pt x="628" y="2528"/>
                    </a:lnTo>
                    <a:lnTo>
                      <a:pt x="642" y="2532"/>
                    </a:lnTo>
                    <a:lnTo>
                      <a:pt x="656" y="2535"/>
                    </a:lnTo>
                    <a:lnTo>
                      <a:pt x="670" y="2535"/>
                    </a:lnTo>
                    <a:lnTo>
                      <a:pt x="683" y="2535"/>
                    </a:lnTo>
                    <a:lnTo>
                      <a:pt x="697" y="2533"/>
                    </a:lnTo>
                    <a:lnTo>
                      <a:pt x="711" y="2528"/>
                    </a:lnTo>
                    <a:lnTo>
                      <a:pt x="725" y="2522"/>
                    </a:lnTo>
                    <a:lnTo>
                      <a:pt x="739" y="2513"/>
                    </a:lnTo>
                    <a:lnTo>
                      <a:pt x="755" y="2504"/>
                    </a:lnTo>
                    <a:lnTo>
                      <a:pt x="771" y="2491"/>
                    </a:lnTo>
                    <a:lnTo>
                      <a:pt x="779" y="2485"/>
                    </a:lnTo>
                    <a:lnTo>
                      <a:pt x="785" y="2479"/>
                    </a:lnTo>
                    <a:lnTo>
                      <a:pt x="793" y="2473"/>
                    </a:lnTo>
                    <a:lnTo>
                      <a:pt x="799" y="2467"/>
                    </a:lnTo>
                    <a:lnTo>
                      <a:pt x="806" y="2459"/>
                    </a:lnTo>
                    <a:lnTo>
                      <a:pt x="812" y="2452"/>
                    </a:lnTo>
                    <a:lnTo>
                      <a:pt x="819" y="2445"/>
                    </a:lnTo>
                    <a:lnTo>
                      <a:pt x="824" y="2437"/>
                    </a:lnTo>
                    <a:lnTo>
                      <a:pt x="829" y="2430"/>
                    </a:lnTo>
                    <a:lnTo>
                      <a:pt x="833" y="2424"/>
                    </a:lnTo>
                    <a:lnTo>
                      <a:pt x="838" y="2416"/>
                    </a:lnTo>
                    <a:lnTo>
                      <a:pt x="842" y="2410"/>
                    </a:lnTo>
                    <a:lnTo>
                      <a:pt x="845" y="2404"/>
                    </a:lnTo>
                    <a:lnTo>
                      <a:pt x="851" y="2397"/>
                    </a:lnTo>
                    <a:lnTo>
                      <a:pt x="854" y="2391"/>
                    </a:lnTo>
                    <a:lnTo>
                      <a:pt x="858" y="2385"/>
                    </a:lnTo>
                    <a:lnTo>
                      <a:pt x="863" y="2377"/>
                    </a:lnTo>
                    <a:lnTo>
                      <a:pt x="867" y="2371"/>
                    </a:lnTo>
                    <a:lnTo>
                      <a:pt x="871" y="2365"/>
                    </a:lnTo>
                    <a:lnTo>
                      <a:pt x="874" y="2358"/>
                    </a:lnTo>
                    <a:lnTo>
                      <a:pt x="876" y="2351"/>
                    </a:lnTo>
                    <a:lnTo>
                      <a:pt x="879" y="2346"/>
                    </a:lnTo>
                    <a:lnTo>
                      <a:pt x="881" y="2340"/>
                    </a:lnTo>
                    <a:lnTo>
                      <a:pt x="884" y="2335"/>
                    </a:lnTo>
                    <a:lnTo>
                      <a:pt x="885" y="2331"/>
                    </a:lnTo>
                    <a:lnTo>
                      <a:pt x="886" y="2326"/>
                    </a:lnTo>
                    <a:lnTo>
                      <a:pt x="889" y="2321"/>
                    </a:lnTo>
                    <a:lnTo>
                      <a:pt x="890" y="2316"/>
                    </a:lnTo>
                    <a:lnTo>
                      <a:pt x="892" y="2312"/>
                    </a:lnTo>
                    <a:lnTo>
                      <a:pt x="892" y="2310"/>
                    </a:lnTo>
                    <a:lnTo>
                      <a:pt x="898" y="2288"/>
                    </a:lnTo>
                    <a:lnTo>
                      <a:pt x="901" y="2268"/>
                    </a:lnTo>
                    <a:lnTo>
                      <a:pt x="903" y="2250"/>
                    </a:lnTo>
                    <a:lnTo>
                      <a:pt x="904" y="2231"/>
                    </a:lnTo>
                    <a:lnTo>
                      <a:pt x="906" y="2213"/>
                    </a:lnTo>
                    <a:lnTo>
                      <a:pt x="907" y="2194"/>
                    </a:lnTo>
                    <a:lnTo>
                      <a:pt x="907" y="2176"/>
                    </a:lnTo>
                    <a:lnTo>
                      <a:pt x="907" y="2158"/>
                    </a:lnTo>
                    <a:lnTo>
                      <a:pt x="906" y="2140"/>
                    </a:lnTo>
                    <a:lnTo>
                      <a:pt x="904" y="2122"/>
                    </a:lnTo>
                    <a:lnTo>
                      <a:pt x="903" y="2104"/>
                    </a:lnTo>
                    <a:lnTo>
                      <a:pt x="899" y="2083"/>
                    </a:lnTo>
                    <a:lnTo>
                      <a:pt x="893" y="2063"/>
                    </a:lnTo>
                    <a:lnTo>
                      <a:pt x="884" y="2045"/>
                    </a:lnTo>
                    <a:lnTo>
                      <a:pt x="874" y="2026"/>
                    </a:lnTo>
                    <a:lnTo>
                      <a:pt x="862" y="2009"/>
                    </a:lnTo>
                    <a:lnTo>
                      <a:pt x="849" y="1993"/>
                    </a:lnTo>
                    <a:lnTo>
                      <a:pt x="835" y="1977"/>
                    </a:lnTo>
                    <a:lnTo>
                      <a:pt x="821" y="1962"/>
                    </a:lnTo>
                    <a:lnTo>
                      <a:pt x="806" y="1947"/>
                    </a:lnTo>
                    <a:lnTo>
                      <a:pt x="792" y="1932"/>
                    </a:lnTo>
                    <a:lnTo>
                      <a:pt x="789" y="1931"/>
                    </a:lnTo>
                    <a:lnTo>
                      <a:pt x="787" y="1929"/>
                    </a:lnTo>
                    <a:lnTo>
                      <a:pt x="783" y="1929"/>
                    </a:lnTo>
                    <a:lnTo>
                      <a:pt x="779" y="1928"/>
                    </a:lnTo>
                    <a:lnTo>
                      <a:pt x="775" y="1928"/>
                    </a:lnTo>
                    <a:lnTo>
                      <a:pt x="770" y="1929"/>
                    </a:lnTo>
                    <a:lnTo>
                      <a:pt x="766" y="1929"/>
                    </a:lnTo>
                    <a:lnTo>
                      <a:pt x="764" y="1932"/>
                    </a:lnTo>
                    <a:lnTo>
                      <a:pt x="761" y="1934"/>
                    </a:lnTo>
                    <a:lnTo>
                      <a:pt x="760" y="1938"/>
                    </a:lnTo>
                    <a:lnTo>
                      <a:pt x="757" y="1954"/>
                    </a:lnTo>
                    <a:lnTo>
                      <a:pt x="756" y="1969"/>
                    </a:lnTo>
                    <a:lnTo>
                      <a:pt x="755" y="1982"/>
                    </a:lnTo>
                    <a:lnTo>
                      <a:pt x="753" y="1996"/>
                    </a:lnTo>
                    <a:lnTo>
                      <a:pt x="753" y="2007"/>
                    </a:lnTo>
                    <a:lnTo>
                      <a:pt x="752" y="2018"/>
                    </a:lnTo>
                    <a:lnTo>
                      <a:pt x="752" y="2027"/>
                    </a:lnTo>
                    <a:lnTo>
                      <a:pt x="752" y="2037"/>
                    </a:lnTo>
                    <a:lnTo>
                      <a:pt x="752" y="2045"/>
                    </a:lnTo>
                    <a:lnTo>
                      <a:pt x="752" y="2052"/>
                    </a:lnTo>
                    <a:lnTo>
                      <a:pt x="747" y="2137"/>
                    </a:lnTo>
                    <a:lnTo>
                      <a:pt x="747" y="2158"/>
                    </a:lnTo>
                    <a:lnTo>
                      <a:pt x="747" y="2178"/>
                    </a:lnTo>
                    <a:lnTo>
                      <a:pt x="747" y="2197"/>
                    </a:lnTo>
                    <a:lnTo>
                      <a:pt x="746" y="2216"/>
                    </a:lnTo>
                    <a:lnTo>
                      <a:pt x="744" y="2235"/>
                    </a:lnTo>
                    <a:lnTo>
                      <a:pt x="742" y="2253"/>
                    </a:lnTo>
                    <a:lnTo>
                      <a:pt x="739" y="2272"/>
                    </a:lnTo>
                    <a:lnTo>
                      <a:pt x="735" y="2290"/>
                    </a:lnTo>
                    <a:lnTo>
                      <a:pt x="732" y="2310"/>
                    </a:lnTo>
                    <a:lnTo>
                      <a:pt x="725" y="2329"/>
                    </a:lnTo>
                    <a:lnTo>
                      <a:pt x="723" y="2340"/>
                    </a:lnTo>
                    <a:lnTo>
                      <a:pt x="719" y="2353"/>
                    </a:lnTo>
                    <a:lnTo>
                      <a:pt x="715" y="2366"/>
                    </a:lnTo>
                    <a:lnTo>
                      <a:pt x="710" y="2381"/>
                    </a:lnTo>
                    <a:lnTo>
                      <a:pt x="705" y="2396"/>
                    </a:lnTo>
                    <a:lnTo>
                      <a:pt x="700" y="2410"/>
                    </a:lnTo>
                    <a:lnTo>
                      <a:pt x="694" y="2425"/>
                    </a:lnTo>
                    <a:lnTo>
                      <a:pt x="689" y="2438"/>
                    </a:lnTo>
                    <a:lnTo>
                      <a:pt x="683" y="2451"/>
                    </a:lnTo>
                    <a:lnTo>
                      <a:pt x="676" y="2462"/>
                    </a:lnTo>
                    <a:lnTo>
                      <a:pt x="673" y="2468"/>
                    </a:lnTo>
                    <a:lnTo>
                      <a:pt x="669" y="2474"/>
                    </a:lnTo>
                    <a:lnTo>
                      <a:pt x="664" y="2481"/>
                    </a:lnTo>
                    <a:lnTo>
                      <a:pt x="659" y="2488"/>
                    </a:lnTo>
                    <a:lnTo>
                      <a:pt x="653" y="2494"/>
                    </a:lnTo>
                    <a:lnTo>
                      <a:pt x="648" y="2500"/>
                    </a:lnTo>
                    <a:lnTo>
                      <a:pt x="642" y="2506"/>
                    </a:lnTo>
                    <a:lnTo>
                      <a:pt x="637" y="2512"/>
                    </a:lnTo>
                    <a:lnTo>
                      <a:pt x="632" y="2518"/>
                    </a:lnTo>
                    <a:lnTo>
                      <a:pt x="628" y="2523"/>
                    </a:lnTo>
                    <a:lnTo>
                      <a:pt x="621" y="2528"/>
                    </a:lnTo>
                    <a:lnTo>
                      <a:pt x="615" y="2533"/>
                    </a:lnTo>
                    <a:lnTo>
                      <a:pt x="607" y="2539"/>
                    </a:lnTo>
                    <a:lnTo>
                      <a:pt x="598" y="2545"/>
                    </a:lnTo>
                    <a:lnTo>
                      <a:pt x="589" y="2551"/>
                    </a:lnTo>
                    <a:lnTo>
                      <a:pt x="579" y="2557"/>
                    </a:lnTo>
                    <a:lnTo>
                      <a:pt x="569" y="2564"/>
                    </a:lnTo>
                    <a:lnTo>
                      <a:pt x="559" y="2569"/>
                    </a:lnTo>
                    <a:lnTo>
                      <a:pt x="548" y="2572"/>
                    </a:lnTo>
                    <a:lnTo>
                      <a:pt x="538" y="2576"/>
                    </a:lnTo>
                    <a:lnTo>
                      <a:pt x="528" y="2578"/>
                    </a:lnTo>
                    <a:lnTo>
                      <a:pt x="516" y="2580"/>
                    </a:lnTo>
                    <a:lnTo>
                      <a:pt x="504" y="2581"/>
                    </a:lnTo>
                    <a:lnTo>
                      <a:pt x="490" y="2581"/>
                    </a:lnTo>
                    <a:lnTo>
                      <a:pt x="475" y="2580"/>
                    </a:lnTo>
                    <a:lnTo>
                      <a:pt x="460" y="2578"/>
                    </a:lnTo>
                    <a:lnTo>
                      <a:pt x="445" y="2577"/>
                    </a:lnTo>
                    <a:lnTo>
                      <a:pt x="429" y="2575"/>
                    </a:lnTo>
                    <a:lnTo>
                      <a:pt x="415" y="2572"/>
                    </a:lnTo>
                    <a:lnTo>
                      <a:pt x="400" y="2570"/>
                    </a:lnTo>
                    <a:lnTo>
                      <a:pt x="390" y="2566"/>
                    </a:lnTo>
                    <a:lnTo>
                      <a:pt x="377" y="2560"/>
                    </a:lnTo>
                    <a:lnTo>
                      <a:pt x="362" y="2551"/>
                    </a:lnTo>
                    <a:lnTo>
                      <a:pt x="346" y="2540"/>
                    </a:lnTo>
                    <a:lnTo>
                      <a:pt x="329" y="2529"/>
                    </a:lnTo>
                    <a:lnTo>
                      <a:pt x="313" y="2517"/>
                    </a:lnTo>
                    <a:lnTo>
                      <a:pt x="297" y="2505"/>
                    </a:lnTo>
                    <a:lnTo>
                      <a:pt x="283" y="2492"/>
                    </a:lnTo>
                    <a:lnTo>
                      <a:pt x="271" y="2480"/>
                    </a:lnTo>
                    <a:lnTo>
                      <a:pt x="262" y="2470"/>
                    </a:lnTo>
                    <a:lnTo>
                      <a:pt x="323" y="2373"/>
                    </a:lnTo>
                    <a:lnTo>
                      <a:pt x="336" y="2389"/>
                    </a:lnTo>
                    <a:lnTo>
                      <a:pt x="349" y="2404"/>
                    </a:lnTo>
                    <a:lnTo>
                      <a:pt x="364" y="2418"/>
                    </a:lnTo>
                    <a:lnTo>
                      <a:pt x="379" y="2430"/>
                    </a:lnTo>
                    <a:lnTo>
                      <a:pt x="395" y="2440"/>
                    </a:lnTo>
                    <a:lnTo>
                      <a:pt x="411" y="2448"/>
                    </a:lnTo>
                    <a:lnTo>
                      <a:pt x="429" y="2453"/>
                    </a:lnTo>
                    <a:lnTo>
                      <a:pt x="449" y="2457"/>
                    </a:lnTo>
                    <a:lnTo>
                      <a:pt x="466" y="2458"/>
                    </a:lnTo>
                    <a:lnTo>
                      <a:pt x="487" y="2456"/>
                    </a:lnTo>
                    <a:lnTo>
                      <a:pt x="493" y="2454"/>
                    </a:lnTo>
                    <a:lnTo>
                      <a:pt x="500" y="2452"/>
                    </a:lnTo>
                    <a:lnTo>
                      <a:pt x="506" y="2448"/>
                    </a:lnTo>
                    <a:lnTo>
                      <a:pt x="514" y="2445"/>
                    </a:lnTo>
                    <a:lnTo>
                      <a:pt x="520" y="2441"/>
                    </a:lnTo>
                    <a:lnTo>
                      <a:pt x="527" y="2436"/>
                    </a:lnTo>
                    <a:lnTo>
                      <a:pt x="533" y="2431"/>
                    </a:lnTo>
                    <a:lnTo>
                      <a:pt x="538" y="2426"/>
                    </a:lnTo>
                    <a:lnTo>
                      <a:pt x="545" y="2423"/>
                    </a:lnTo>
                    <a:lnTo>
                      <a:pt x="550" y="2418"/>
                    </a:lnTo>
                    <a:lnTo>
                      <a:pt x="560" y="2398"/>
                    </a:lnTo>
                    <a:lnTo>
                      <a:pt x="561" y="2394"/>
                    </a:lnTo>
                    <a:lnTo>
                      <a:pt x="564" y="2389"/>
                    </a:lnTo>
                    <a:lnTo>
                      <a:pt x="566" y="2383"/>
                    </a:lnTo>
                    <a:lnTo>
                      <a:pt x="570" y="2377"/>
                    </a:lnTo>
                    <a:lnTo>
                      <a:pt x="574" y="2370"/>
                    </a:lnTo>
                    <a:lnTo>
                      <a:pt x="577" y="2362"/>
                    </a:lnTo>
                    <a:lnTo>
                      <a:pt x="580" y="2356"/>
                    </a:lnTo>
                    <a:lnTo>
                      <a:pt x="583" y="2350"/>
                    </a:lnTo>
                    <a:lnTo>
                      <a:pt x="584" y="2345"/>
                    </a:lnTo>
                    <a:lnTo>
                      <a:pt x="586" y="2340"/>
                    </a:lnTo>
                    <a:lnTo>
                      <a:pt x="588" y="2326"/>
                    </a:lnTo>
                    <a:lnTo>
                      <a:pt x="592" y="2311"/>
                    </a:lnTo>
                    <a:lnTo>
                      <a:pt x="595" y="2297"/>
                    </a:lnTo>
                    <a:lnTo>
                      <a:pt x="597" y="2284"/>
                    </a:lnTo>
                    <a:lnTo>
                      <a:pt x="601" y="2272"/>
                    </a:lnTo>
                    <a:lnTo>
                      <a:pt x="603" y="2258"/>
                    </a:lnTo>
                    <a:lnTo>
                      <a:pt x="606" y="2246"/>
                    </a:lnTo>
                    <a:lnTo>
                      <a:pt x="609" y="2232"/>
                    </a:lnTo>
                    <a:lnTo>
                      <a:pt x="611" y="2219"/>
                    </a:lnTo>
                    <a:lnTo>
                      <a:pt x="614" y="2205"/>
                    </a:lnTo>
                    <a:lnTo>
                      <a:pt x="614" y="2200"/>
                    </a:lnTo>
                    <a:lnTo>
                      <a:pt x="615" y="2193"/>
                    </a:lnTo>
                    <a:lnTo>
                      <a:pt x="615" y="2185"/>
                    </a:lnTo>
                    <a:lnTo>
                      <a:pt x="616" y="2175"/>
                    </a:lnTo>
                    <a:lnTo>
                      <a:pt x="618" y="2165"/>
                    </a:lnTo>
                    <a:lnTo>
                      <a:pt x="618" y="2156"/>
                    </a:lnTo>
                    <a:lnTo>
                      <a:pt x="619" y="2148"/>
                    </a:lnTo>
                    <a:lnTo>
                      <a:pt x="620" y="2140"/>
                    </a:lnTo>
                    <a:lnTo>
                      <a:pt x="621" y="2134"/>
                    </a:lnTo>
                    <a:lnTo>
                      <a:pt x="624" y="2129"/>
                    </a:lnTo>
                    <a:lnTo>
                      <a:pt x="628" y="2078"/>
                    </a:lnTo>
                    <a:lnTo>
                      <a:pt x="629" y="2059"/>
                    </a:lnTo>
                    <a:lnTo>
                      <a:pt x="630" y="2042"/>
                    </a:lnTo>
                    <a:lnTo>
                      <a:pt x="632" y="2025"/>
                    </a:lnTo>
                    <a:lnTo>
                      <a:pt x="634" y="2009"/>
                    </a:lnTo>
                    <a:lnTo>
                      <a:pt x="635" y="1992"/>
                    </a:lnTo>
                    <a:lnTo>
                      <a:pt x="635" y="1975"/>
                    </a:lnTo>
                    <a:lnTo>
                      <a:pt x="634" y="1959"/>
                    </a:lnTo>
                    <a:lnTo>
                      <a:pt x="632" y="1942"/>
                    </a:lnTo>
                    <a:lnTo>
                      <a:pt x="627" y="1923"/>
                    </a:lnTo>
                    <a:lnTo>
                      <a:pt x="620" y="1906"/>
                    </a:lnTo>
                    <a:lnTo>
                      <a:pt x="612" y="1890"/>
                    </a:lnTo>
                    <a:lnTo>
                      <a:pt x="605" y="1875"/>
                    </a:lnTo>
                    <a:lnTo>
                      <a:pt x="597" y="1861"/>
                    </a:lnTo>
                    <a:lnTo>
                      <a:pt x="589" y="1846"/>
                    </a:lnTo>
                    <a:lnTo>
                      <a:pt x="582" y="1831"/>
                    </a:lnTo>
                    <a:lnTo>
                      <a:pt x="573" y="1818"/>
                    </a:lnTo>
                    <a:lnTo>
                      <a:pt x="564" y="1805"/>
                    </a:lnTo>
                    <a:lnTo>
                      <a:pt x="554" y="1796"/>
                    </a:lnTo>
                    <a:lnTo>
                      <a:pt x="542" y="1787"/>
                    </a:lnTo>
                    <a:lnTo>
                      <a:pt x="531" y="1780"/>
                    </a:lnTo>
                    <a:lnTo>
                      <a:pt x="519" y="1774"/>
                    </a:lnTo>
                    <a:lnTo>
                      <a:pt x="507" y="1766"/>
                    </a:lnTo>
                    <a:lnTo>
                      <a:pt x="495" y="1759"/>
                    </a:lnTo>
                    <a:lnTo>
                      <a:pt x="481" y="1751"/>
                    </a:lnTo>
                    <a:lnTo>
                      <a:pt x="468" y="1744"/>
                    </a:lnTo>
                    <a:lnTo>
                      <a:pt x="455" y="1739"/>
                    </a:lnTo>
                    <a:lnTo>
                      <a:pt x="443" y="1737"/>
                    </a:lnTo>
                    <a:lnTo>
                      <a:pt x="432" y="1737"/>
                    </a:lnTo>
                    <a:lnTo>
                      <a:pt x="423" y="1740"/>
                    </a:lnTo>
                    <a:lnTo>
                      <a:pt x="415" y="1748"/>
                    </a:lnTo>
                    <a:lnTo>
                      <a:pt x="414" y="1750"/>
                    </a:lnTo>
                    <a:lnTo>
                      <a:pt x="411" y="1754"/>
                    </a:lnTo>
                    <a:lnTo>
                      <a:pt x="410" y="1756"/>
                    </a:lnTo>
                    <a:lnTo>
                      <a:pt x="409" y="1760"/>
                    </a:lnTo>
                    <a:lnTo>
                      <a:pt x="408" y="1762"/>
                    </a:lnTo>
                    <a:lnTo>
                      <a:pt x="406" y="1766"/>
                    </a:lnTo>
                    <a:lnTo>
                      <a:pt x="405" y="1770"/>
                    </a:lnTo>
                    <a:lnTo>
                      <a:pt x="405" y="1772"/>
                    </a:lnTo>
                    <a:lnTo>
                      <a:pt x="404" y="1776"/>
                    </a:lnTo>
                    <a:lnTo>
                      <a:pt x="404" y="1780"/>
                    </a:lnTo>
                    <a:lnTo>
                      <a:pt x="404" y="1821"/>
                    </a:lnTo>
                    <a:lnTo>
                      <a:pt x="406" y="1855"/>
                    </a:lnTo>
                    <a:lnTo>
                      <a:pt x="406" y="1885"/>
                    </a:lnTo>
                    <a:lnTo>
                      <a:pt x="406" y="1915"/>
                    </a:lnTo>
                    <a:lnTo>
                      <a:pt x="405" y="1942"/>
                    </a:lnTo>
                    <a:lnTo>
                      <a:pt x="405" y="1965"/>
                    </a:lnTo>
                    <a:lnTo>
                      <a:pt x="404" y="1986"/>
                    </a:lnTo>
                    <a:lnTo>
                      <a:pt x="402" y="2002"/>
                    </a:lnTo>
                    <a:lnTo>
                      <a:pt x="401" y="2014"/>
                    </a:lnTo>
                    <a:lnTo>
                      <a:pt x="400" y="2021"/>
                    </a:lnTo>
                    <a:lnTo>
                      <a:pt x="400" y="2025"/>
                    </a:lnTo>
                    <a:lnTo>
                      <a:pt x="400" y="2061"/>
                    </a:lnTo>
                    <a:lnTo>
                      <a:pt x="399" y="2095"/>
                    </a:lnTo>
                    <a:lnTo>
                      <a:pt x="396" y="2129"/>
                    </a:lnTo>
                    <a:lnTo>
                      <a:pt x="391" y="2164"/>
                    </a:lnTo>
                    <a:lnTo>
                      <a:pt x="383" y="2197"/>
                    </a:lnTo>
                    <a:lnTo>
                      <a:pt x="376" y="2230"/>
                    </a:lnTo>
                    <a:lnTo>
                      <a:pt x="367" y="2263"/>
                    </a:lnTo>
                    <a:lnTo>
                      <a:pt x="356" y="2295"/>
                    </a:lnTo>
                    <a:lnTo>
                      <a:pt x="345" y="2327"/>
                    </a:lnTo>
                    <a:lnTo>
                      <a:pt x="333" y="2359"/>
                    </a:lnTo>
                    <a:lnTo>
                      <a:pt x="335" y="2358"/>
                    </a:lnTo>
                    <a:lnTo>
                      <a:pt x="335" y="2356"/>
                    </a:lnTo>
                    <a:lnTo>
                      <a:pt x="335" y="2358"/>
                    </a:lnTo>
                    <a:lnTo>
                      <a:pt x="333" y="2359"/>
                    </a:lnTo>
                    <a:lnTo>
                      <a:pt x="332" y="2362"/>
                    </a:lnTo>
                    <a:lnTo>
                      <a:pt x="331" y="2366"/>
                    </a:lnTo>
                    <a:lnTo>
                      <a:pt x="328" y="2373"/>
                    </a:lnTo>
                    <a:lnTo>
                      <a:pt x="323" y="2383"/>
                    </a:lnTo>
                    <a:lnTo>
                      <a:pt x="317" y="2394"/>
                    </a:lnTo>
                    <a:lnTo>
                      <a:pt x="309" y="2407"/>
                    </a:lnTo>
                    <a:lnTo>
                      <a:pt x="300" y="2420"/>
                    </a:lnTo>
                    <a:lnTo>
                      <a:pt x="291" y="2434"/>
                    </a:lnTo>
                    <a:lnTo>
                      <a:pt x="282" y="2446"/>
                    </a:lnTo>
                    <a:lnTo>
                      <a:pt x="274" y="2457"/>
                    </a:lnTo>
                    <a:lnTo>
                      <a:pt x="268" y="2467"/>
                    </a:lnTo>
                    <a:lnTo>
                      <a:pt x="264" y="2472"/>
                    </a:lnTo>
                    <a:lnTo>
                      <a:pt x="263" y="2474"/>
                    </a:lnTo>
                    <a:lnTo>
                      <a:pt x="262" y="2475"/>
                    </a:lnTo>
                    <a:lnTo>
                      <a:pt x="259" y="2477"/>
                    </a:lnTo>
                    <a:lnTo>
                      <a:pt x="258" y="2478"/>
                    </a:lnTo>
                    <a:lnTo>
                      <a:pt x="257" y="2479"/>
                    </a:lnTo>
                    <a:lnTo>
                      <a:pt x="255" y="2480"/>
                    </a:lnTo>
                    <a:lnTo>
                      <a:pt x="254" y="2480"/>
                    </a:lnTo>
                    <a:lnTo>
                      <a:pt x="251" y="2481"/>
                    </a:lnTo>
                    <a:lnTo>
                      <a:pt x="250" y="2483"/>
                    </a:lnTo>
                    <a:lnTo>
                      <a:pt x="249" y="2484"/>
                    </a:lnTo>
                    <a:lnTo>
                      <a:pt x="248" y="2485"/>
                    </a:lnTo>
                    <a:lnTo>
                      <a:pt x="242" y="2488"/>
                    </a:lnTo>
                    <a:lnTo>
                      <a:pt x="239" y="2490"/>
                    </a:lnTo>
                    <a:lnTo>
                      <a:pt x="235" y="2492"/>
                    </a:lnTo>
                    <a:lnTo>
                      <a:pt x="231" y="2495"/>
                    </a:lnTo>
                    <a:lnTo>
                      <a:pt x="226" y="2496"/>
                    </a:lnTo>
                    <a:lnTo>
                      <a:pt x="222" y="2499"/>
                    </a:lnTo>
                    <a:lnTo>
                      <a:pt x="218" y="2501"/>
                    </a:lnTo>
                    <a:lnTo>
                      <a:pt x="213" y="2502"/>
                    </a:lnTo>
                    <a:lnTo>
                      <a:pt x="209" y="2504"/>
                    </a:lnTo>
                    <a:lnTo>
                      <a:pt x="205" y="2504"/>
                    </a:lnTo>
                    <a:lnTo>
                      <a:pt x="187" y="2505"/>
                    </a:lnTo>
                    <a:lnTo>
                      <a:pt x="171" y="2505"/>
                    </a:lnTo>
                    <a:lnTo>
                      <a:pt x="153" y="2504"/>
                    </a:lnTo>
                    <a:lnTo>
                      <a:pt x="136" y="2501"/>
                    </a:lnTo>
                    <a:lnTo>
                      <a:pt x="120" y="2497"/>
                    </a:lnTo>
                    <a:lnTo>
                      <a:pt x="103" y="2492"/>
                    </a:lnTo>
                    <a:lnTo>
                      <a:pt x="88" y="2486"/>
                    </a:lnTo>
                    <a:lnTo>
                      <a:pt x="71" y="2478"/>
                    </a:lnTo>
                    <a:lnTo>
                      <a:pt x="55" y="2469"/>
                    </a:lnTo>
                    <a:lnTo>
                      <a:pt x="40" y="2459"/>
                    </a:lnTo>
                    <a:lnTo>
                      <a:pt x="38" y="2457"/>
                    </a:lnTo>
                    <a:lnTo>
                      <a:pt x="35" y="2454"/>
                    </a:lnTo>
                    <a:lnTo>
                      <a:pt x="31" y="2452"/>
                    </a:lnTo>
                    <a:lnTo>
                      <a:pt x="27" y="2450"/>
                    </a:lnTo>
                    <a:lnTo>
                      <a:pt x="23" y="2446"/>
                    </a:lnTo>
                    <a:lnTo>
                      <a:pt x="20" y="2443"/>
                    </a:lnTo>
                    <a:lnTo>
                      <a:pt x="16" y="2440"/>
                    </a:lnTo>
                    <a:lnTo>
                      <a:pt x="12" y="2437"/>
                    </a:lnTo>
                    <a:lnTo>
                      <a:pt x="9" y="2435"/>
                    </a:lnTo>
                    <a:lnTo>
                      <a:pt x="7" y="2432"/>
                    </a:lnTo>
                    <a:lnTo>
                      <a:pt x="49" y="2355"/>
                    </a:lnTo>
                    <a:lnTo>
                      <a:pt x="52" y="2358"/>
                    </a:lnTo>
                    <a:lnTo>
                      <a:pt x="55" y="2360"/>
                    </a:lnTo>
                    <a:lnTo>
                      <a:pt x="61" y="2362"/>
                    </a:lnTo>
                    <a:lnTo>
                      <a:pt x="64" y="2365"/>
                    </a:lnTo>
                    <a:lnTo>
                      <a:pt x="70" y="2367"/>
                    </a:lnTo>
                    <a:lnTo>
                      <a:pt x="75" y="2370"/>
                    </a:lnTo>
                    <a:lnTo>
                      <a:pt x="80" y="2372"/>
                    </a:lnTo>
                    <a:lnTo>
                      <a:pt x="84" y="2375"/>
                    </a:lnTo>
                    <a:lnTo>
                      <a:pt x="89" y="2376"/>
                    </a:lnTo>
                    <a:lnTo>
                      <a:pt x="93" y="2377"/>
                    </a:lnTo>
                    <a:lnTo>
                      <a:pt x="103" y="2381"/>
                    </a:lnTo>
                    <a:lnTo>
                      <a:pt x="114" y="2382"/>
                    </a:lnTo>
                    <a:lnTo>
                      <a:pt x="126" y="2385"/>
                    </a:lnTo>
                    <a:lnTo>
                      <a:pt x="137" y="2386"/>
                    </a:lnTo>
                    <a:lnTo>
                      <a:pt x="149" y="2385"/>
                    </a:lnTo>
                    <a:lnTo>
                      <a:pt x="160" y="2383"/>
                    </a:lnTo>
                    <a:lnTo>
                      <a:pt x="172" y="2380"/>
                    </a:lnTo>
                    <a:lnTo>
                      <a:pt x="181" y="2375"/>
                    </a:lnTo>
                    <a:lnTo>
                      <a:pt x="190" y="2366"/>
                    </a:lnTo>
                    <a:lnTo>
                      <a:pt x="198" y="2356"/>
                    </a:lnTo>
                    <a:lnTo>
                      <a:pt x="222" y="2312"/>
                    </a:lnTo>
                    <a:lnTo>
                      <a:pt x="225" y="2305"/>
                    </a:lnTo>
                    <a:lnTo>
                      <a:pt x="226" y="2295"/>
                    </a:lnTo>
                    <a:lnTo>
                      <a:pt x="228" y="2284"/>
                    </a:lnTo>
                    <a:lnTo>
                      <a:pt x="231" y="2273"/>
                    </a:lnTo>
                    <a:lnTo>
                      <a:pt x="233" y="2262"/>
                    </a:lnTo>
                    <a:lnTo>
                      <a:pt x="236" y="2251"/>
                    </a:lnTo>
                    <a:lnTo>
                      <a:pt x="239" y="2241"/>
                    </a:lnTo>
                    <a:lnTo>
                      <a:pt x="241" y="2232"/>
                    </a:lnTo>
                    <a:lnTo>
                      <a:pt x="242" y="2226"/>
                    </a:lnTo>
                    <a:lnTo>
                      <a:pt x="244" y="2223"/>
                    </a:lnTo>
                    <a:lnTo>
                      <a:pt x="251" y="2202"/>
                    </a:lnTo>
                    <a:lnTo>
                      <a:pt x="257" y="2181"/>
                    </a:lnTo>
                    <a:lnTo>
                      <a:pt x="260" y="2160"/>
                    </a:lnTo>
                    <a:lnTo>
                      <a:pt x="263" y="2138"/>
                    </a:lnTo>
                    <a:lnTo>
                      <a:pt x="265" y="2116"/>
                    </a:lnTo>
                    <a:lnTo>
                      <a:pt x="267" y="2094"/>
                    </a:lnTo>
                    <a:lnTo>
                      <a:pt x="267" y="2072"/>
                    </a:lnTo>
                    <a:lnTo>
                      <a:pt x="269" y="2050"/>
                    </a:lnTo>
                    <a:lnTo>
                      <a:pt x="271" y="2027"/>
                    </a:lnTo>
                    <a:lnTo>
                      <a:pt x="274" y="2004"/>
                    </a:lnTo>
                    <a:lnTo>
                      <a:pt x="274" y="2003"/>
                    </a:lnTo>
                    <a:lnTo>
                      <a:pt x="274" y="1997"/>
                    </a:lnTo>
                    <a:lnTo>
                      <a:pt x="276" y="1988"/>
                    </a:lnTo>
                    <a:lnTo>
                      <a:pt x="276" y="1977"/>
                    </a:lnTo>
                    <a:lnTo>
                      <a:pt x="277" y="1964"/>
                    </a:lnTo>
                    <a:lnTo>
                      <a:pt x="278" y="1949"/>
                    </a:lnTo>
                    <a:lnTo>
                      <a:pt x="278" y="1934"/>
                    </a:lnTo>
                    <a:lnTo>
                      <a:pt x="280" y="1918"/>
                    </a:lnTo>
                    <a:lnTo>
                      <a:pt x="281" y="1904"/>
                    </a:lnTo>
                    <a:lnTo>
                      <a:pt x="282" y="1889"/>
                    </a:lnTo>
                    <a:lnTo>
                      <a:pt x="282" y="1877"/>
                    </a:lnTo>
                    <a:lnTo>
                      <a:pt x="283" y="1863"/>
                    </a:lnTo>
                    <a:lnTo>
                      <a:pt x="283" y="1848"/>
                    </a:lnTo>
                    <a:lnTo>
                      <a:pt x="283" y="1834"/>
                    </a:lnTo>
                    <a:lnTo>
                      <a:pt x="283" y="1818"/>
                    </a:lnTo>
                    <a:lnTo>
                      <a:pt x="283" y="1802"/>
                    </a:lnTo>
                    <a:lnTo>
                      <a:pt x="283" y="1785"/>
                    </a:lnTo>
                    <a:lnTo>
                      <a:pt x="283" y="1769"/>
                    </a:lnTo>
                    <a:lnTo>
                      <a:pt x="283" y="1751"/>
                    </a:lnTo>
                    <a:lnTo>
                      <a:pt x="282" y="1736"/>
                    </a:lnTo>
                    <a:lnTo>
                      <a:pt x="282" y="1731"/>
                    </a:lnTo>
                    <a:lnTo>
                      <a:pt x="282" y="1722"/>
                    </a:lnTo>
                    <a:lnTo>
                      <a:pt x="282" y="1712"/>
                    </a:lnTo>
                    <a:lnTo>
                      <a:pt x="281" y="1699"/>
                    </a:lnTo>
                    <a:lnTo>
                      <a:pt x="280" y="1685"/>
                    </a:lnTo>
                    <a:lnTo>
                      <a:pt x="280" y="1672"/>
                    </a:lnTo>
                    <a:lnTo>
                      <a:pt x="278" y="1659"/>
                    </a:lnTo>
                    <a:lnTo>
                      <a:pt x="277" y="1648"/>
                    </a:lnTo>
                    <a:lnTo>
                      <a:pt x="276" y="1640"/>
                    </a:lnTo>
                    <a:lnTo>
                      <a:pt x="276" y="1635"/>
                    </a:lnTo>
                    <a:lnTo>
                      <a:pt x="271" y="1620"/>
                    </a:lnTo>
                    <a:lnTo>
                      <a:pt x="267" y="1607"/>
                    </a:lnTo>
                    <a:lnTo>
                      <a:pt x="264" y="1596"/>
                    </a:lnTo>
                    <a:lnTo>
                      <a:pt x="262" y="1587"/>
                    </a:lnTo>
                    <a:lnTo>
                      <a:pt x="259" y="1577"/>
                    </a:lnTo>
                    <a:lnTo>
                      <a:pt x="257" y="1569"/>
                    </a:lnTo>
                    <a:lnTo>
                      <a:pt x="253" y="1559"/>
                    </a:lnTo>
                    <a:lnTo>
                      <a:pt x="248" y="1548"/>
                    </a:lnTo>
                    <a:lnTo>
                      <a:pt x="240" y="1534"/>
                    </a:lnTo>
                    <a:lnTo>
                      <a:pt x="231" y="1517"/>
                    </a:lnTo>
                    <a:lnTo>
                      <a:pt x="231" y="1516"/>
                    </a:lnTo>
                    <a:lnTo>
                      <a:pt x="230" y="1513"/>
                    </a:lnTo>
                    <a:lnTo>
                      <a:pt x="228" y="1510"/>
                    </a:lnTo>
                    <a:lnTo>
                      <a:pt x="227" y="1507"/>
                    </a:lnTo>
                    <a:lnTo>
                      <a:pt x="225" y="1504"/>
                    </a:lnTo>
                    <a:lnTo>
                      <a:pt x="222" y="1500"/>
                    </a:lnTo>
                    <a:lnTo>
                      <a:pt x="219" y="1496"/>
                    </a:lnTo>
                    <a:lnTo>
                      <a:pt x="216" y="1494"/>
                    </a:lnTo>
                    <a:lnTo>
                      <a:pt x="212" y="1491"/>
                    </a:lnTo>
                    <a:lnTo>
                      <a:pt x="207" y="1489"/>
                    </a:lnTo>
                    <a:lnTo>
                      <a:pt x="201" y="1488"/>
                    </a:lnTo>
                    <a:lnTo>
                      <a:pt x="196" y="1485"/>
                    </a:lnTo>
                    <a:lnTo>
                      <a:pt x="191" y="1484"/>
                    </a:lnTo>
                    <a:lnTo>
                      <a:pt x="185" y="1483"/>
                    </a:lnTo>
                    <a:lnTo>
                      <a:pt x="180" y="1482"/>
                    </a:lnTo>
                    <a:lnTo>
                      <a:pt x="173" y="1480"/>
                    </a:lnTo>
                    <a:lnTo>
                      <a:pt x="168" y="1479"/>
                    </a:lnTo>
                    <a:lnTo>
                      <a:pt x="162" y="1478"/>
                    </a:lnTo>
                    <a:lnTo>
                      <a:pt x="157" y="1478"/>
                    </a:lnTo>
                    <a:lnTo>
                      <a:pt x="159" y="1160"/>
                    </a:lnTo>
                    <a:close/>
                  </a:path>
                </a:pathLst>
              </a:custGeom>
              <a:solidFill>
                <a:srgbClr val="F2D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1" name="Freeform 38"/>
              <p:cNvSpPr>
                <a:spLocks/>
              </p:cNvSpPr>
              <p:nvPr/>
            </p:nvSpPr>
            <p:spPr bwMode="auto">
              <a:xfrm>
                <a:off x="2247" y="2717"/>
                <a:ext cx="195" cy="295"/>
              </a:xfrm>
              <a:custGeom>
                <a:avLst/>
                <a:gdLst>
                  <a:gd name="T0" fmla="*/ 0 w 583"/>
                  <a:gd name="T1" fmla="*/ 0 h 886"/>
                  <a:gd name="T2" fmla="*/ 0 w 583"/>
                  <a:gd name="T3" fmla="*/ 0 h 886"/>
                  <a:gd name="T4" fmla="*/ 0 w 583"/>
                  <a:gd name="T5" fmla="*/ 0 h 886"/>
                  <a:gd name="T6" fmla="*/ 0 w 583"/>
                  <a:gd name="T7" fmla="*/ 0 h 886"/>
                  <a:gd name="T8" fmla="*/ 0 w 583"/>
                  <a:gd name="T9" fmla="*/ 0 h 886"/>
                  <a:gd name="T10" fmla="*/ 0 w 583"/>
                  <a:gd name="T11" fmla="*/ 0 h 886"/>
                  <a:gd name="T12" fmla="*/ 0 w 583"/>
                  <a:gd name="T13" fmla="*/ 0 h 886"/>
                  <a:gd name="T14" fmla="*/ 0 w 583"/>
                  <a:gd name="T15" fmla="*/ 0 h 886"/>
                  <a:gd name="T16" fmla="*/ 0 w 583"/>
                  <a:gd name="T17" fmla="*/ 0 h 886"/>
                  <a:gd name="T18" fmla="*/ 0 w 583"/>
                  <a:gd name="T19" fmla="*/ 0 h 886"/>
                  <a:gd name="T20" fmla="*/ 0 w 583"/>
                  <a:gd name="T21" fmla="*/ 0 h 886"/>
                  <a:gd name="T22" fmla="*/ 0 w 583"/>
                  <a:gd name="T23" fmla="*/ 0 h 886"/>
                  <a:gd name="T24" fmla="*/ 0 w 583"/>
                  <a:gd name="T25" fmla="*/ 0 h 886"/>
                  <a:gd name="T26" fmla="*/ 0 w 583"/>
                  <a:gd name="T27" fmla="*/ 0 h 886"/>
                  <a:gd name="T28" fmla="*/ 0 w 583"/>
                  <a:gd name="T29" fmla="*/ 0 h 886"/>
                  <a:gd name="T30" fmla="*/ 0 w 583"/>
                  <a:gd name="T31" fmla="*/ 0 h 886"/>
                  <a:gd name="T32" fmla="*/ 0 w 583"/>
                  <a:gd name="T33" fmla="*/ 0 h 886"/>
                  <a:gd name="T34" fmla="*/ 0 w 583"/>
                  <a:gd name="T35" fmla="*/ 0 h 886"/>
                  <a:gd name="T36" fmla="*/ 0 w 583"/>
                  <a:gd name="T37" fmla="*/ 0 h 886"/>
                  <a:gd name="T38" fmla="*/ 0 w 583"/>
                  <a:gd name="T39" fmla="*/ 0 h 886"/>
                  <a:gd name="T40" fmla="*/ 0 w 583"/>
                  <a:gd name="T41" fmla="*/ 0 h 886"/>
                  <a:gd name="T42" fmla="*/ 0 w 583"/>
                  <a:gd name="T43" fmla="*/ 0 h 886"/>
                  <a:gd name="T44" fmla="*/ 0 w 583"/>
                  <a:gd name="T45" fmla="*/ 0 h 886"/>
                  <a:gd name="T46" fmla="*/ 0 w 583"/>
                  <a:gd name="T47" fmla="*/ 0 h 886"/>
                  <a:gd name="T48" fmla="*/ 0 w 583"/>
                  <a:gd name="T49" fmla="*/ 0 h 886"/>
                  <a:gd name="T50" fmla="*/ 0 w 583"/>
                  <a:gd name="T51" fmla="*/ 0 h 886"/>
                  <a:gd name="T52" fmla="*/ 0 w 583"/>
                  <a:gd name="T53" fmla="*/ 0 h 886"/>
                  <a:gd name="T54" fmla="*/ 0 w 583"/>
                  <a:gd name="T55" fmla="*/ 0 h 886"/>
                  <a:gd name="T56" fmla="*/ 0 w 583"/>
                  <a:gd name="T57" fmla="*/ 0 h 886"/>
                  <a:gd name="T58" fmla="*/ 0 w 583"/>
                  <a:gd name="T59" fmla="*/ 0 h 886"/>
                  <a:gd name="T60" fmla="*/ 0 w 583"/>
                  <a:gd name="T61" fmla="*/ 0 h 886"/>
                  <a:gd name="T62" fmla="*/ 0 w 583"/>
                  <a:gd name="T63" fmla="*/ 0 h 886"/>
                  <a:gd name="T64" fmla="*/ 0 w 583"/>
                  <a:gd name="T65" fmla="*/ 0 h 886"/>
                  <a:gd name="T66" fmla="*/ 0 w 583"/>
                  <a:gd name="T67" fmla="*/ 0 h 886"/>
                  <a:gd name="T68" fmla="*/ 0 w 583"/>
                  <a:gd name="T69" fmla="*/ 0 h 886"/>
                  <a:gd name="T70" fmla="*/ 0 w 583"/>
                  <a:gd name="T71" fmla="*/ 0 h 886"/>
                  <a:gd name="T72" fmla="*/ 0 w 583"/>
                  <a:gd name="T73" fmla="*/ 0 h 886"/>
                  <a:gd name="T74" fmla="*/ 0 w 583"/>
                  <a:gd name="T75" fmla="*/ 0 h 886"/>
                  <a:gd name="T76" fmla="*/ 0 w 583"/>
                  <a:gd name="T77" fmla="*/ 0 h 886"/>
                  <a:gd name="T78" fmla="*/ 0 w 583"/>
                  <a:gd name="T79" fmla="*/ 0 h 886"/>
                  <a:gd name="T80" fmla="*/ 0 w 583"/>
                  <a:gd name="T81" fmla="*/ 0 h 886"/>
                  <a:gd name="T82" fmla="*/ 0 w 583"/>
                  <a:gd name="T83" fmla="*/ 0 h 886"/>
                  <a:gd name="T84" fmla="*/ 0 w 583"/>
                  <a:gd name="T85" fmla="*/ 0 h 886"/>
                  <a:gd name="T86" fmla="*/ 0 w 583"/>
                  <a:gd name="T87" fmla="*/ 0 h 886"/>
                  <a:gd name="T88" fmla="*/ 0 w 583"/>
                  <a:gd name="T89" fmla="*/ 0 h 886"/>
                  <a:gd name="T90" fmla="*/ 0 w 583"/>
                  <a:gd name="T91" fmla="*/ 0 h 886"/>
                  <a:gd name="T92" fmla="*/ 0 w 583"/>
                  <a:gd name="T93" fmla="*/ 0 h 886"/>
                  <a:gd name="T94" fmla="*/ 0 w 583"/>
                  <a:gd name="T95" fmla="*/ 0 h 886"/>
                  <a:gd name="T96" fmla="*/ 0 w 583"/>
                  <a:gd name="T97" fmla="*/ 0 h 886"/>
                  <a:gd name="T98" fmla="*/ 0 w 583"/>
                  <a:gd name="T99" fmla="*/ 0 h 886"/>
                  <a:gd name="T100" fmla="*/ 0 w 583"/>
                  <a:gd name="T101" fmla="*/ 0 h 886"/>
                  <a:gd name="T102" fmla="*/ 0 w 583"/>
                  <a:gd name="T103" fmla="*/ 0 h 886"/>
                  <a:gd name="T104" fmla="*/ 0 w 583"/>
                  <a:gd name="T105" fmla="*/ 0 h 88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83" h="886">
                    <a:moveTo>
                      <a:pt x="0" y="166"/>
                    </a:moveTo>
                    <a:lnTo>
                      <a:pt x="2" y="161"/>
                    </a:lnTo>
                    <a:lnTo>
                      <a:pt x="5" y="156"/>
                    </a:lnTo>
                    <a:lnTo>
                      <a:pt x="7" y="151"/>
                    </a:lnTo>
                    <a:lnTo>
                      <a:pt x="10" y="145"/>
                    </a:lnTo>
                    <a:lnTo>
                      <a:pt x="12" y="140"/>
                    </a:lnTo>
                    <a:lnTo>
                      <a:pt x="16" y="136"/>
                    </a:lnTo>
                    <a:lnTo>
                      <a:pt x="19" y="131"/>
                    </a:lnTo>
                    <a:lnTo>
                      <a:pt x="23" y="126"/>
                    </a:lnTo>
                    <a:lnTo>
                      <a:pt x="25" y="123"/>
                    </a:lnTo>
                    <a:lnTo>
                      <a:pt x="28" y="118"/>
                    </a:lnTo>
                    <a:lnTo>
                      <a:pt x="33" y="112"/>
                    </a:lnTo>
                    <a:lnTo>
                      <a:pt x="37" y="106"/>
                    </a:lnTo>
                    <a:lnTo>
                      <a:pt x="42" y="99"/>
                    </a:lnTo>
                    <a:lnTo>
                      <a:pt x="47" y="93"/>
                    </a:lnTo>
                    <a:lnTo>
                      <a:pt x="53" y="88"/>
                    </a:lnTo>
                    <a:lnTo>
                      <a:pt x="58" y="84"/>
                    </a:lnTo>
                    <a:lnTo>
                      <a:pt x="64" y="77"/>
                    </a:lnTo>
                    <a:lnTo>
                      <a:pt x="70" y="72"/>
                    </a:lnTo>
                    <a:lnTo>
                      <a:pt x="76" y="68"/>
                    </a:lnTo>
                    <a:lnTo>
                      <a:pt x="81" y="63"/>
                    </a:lnTo>
                    <a:lnTo>
                      <a:pt x="90" y="55"/>
                    </a:lnTo>
                    <a:lnTo>
                      <a:pt x="98" y="49"/>
                    </a:lnTo>
                    <a:lnTo>
                      <a:pt x="106" y="42"/>
                    </a:lnTo>
                    <a:lnTo>
                      <a:pt x="113" y="36"/>
                    </a:lnTo>
                    <a:lnTo>
                      <a:pt x="122" y="30"/>
                    </a:lnTo>
                    <a:lnTo>
                      <a:pt x="130" y="25"/>
                    </a:lnTo>
                    <a:lnTo>
                      <a:pt x="139" y="20"/>
                    </a:lnTo>
                    <a:lnTo>
                      <a:pt x="148" y="15"/>
                    </a:lnTo>
                    <a:lnTo>
                      <a:pt x="157" y="10"/>
                    </a:lnTo>
                    <a:lnTo>
                      <a:pt x="167" y="7"/>
                    </a:lnTo>
                    <a:lnTo>
                      <a:pt x="175" y="5"/>
                    </a:lnTo>
                    <a:lnTo>
                      <a:pt x="184" y="3"/>
                    </a:lnTo>
                    <a:lnTo>
                      <a:pt x="192" y="1"/>
                    </a:lnTo>
                    <a:lnTo>
                      <a:pt x="199" y="0"/>
                    </a:lnTo>
                    <a:lnTo>
                      <a:pt x="208" y="0"/>
                    </a:lnTo>
                    <a:lnTo>
                      <a:pt x="216" y="0"/>
                    </a:lnTo>
                    <a:lnTo>
                      <a:pt x="225" y="1"/>
                    </a:lnTo>
                    <a:lnTo>
                      <a:pt x="233" y="3"/>
                    </a:lnTo>
                    <a:lnTo>
                      <a:pt x="240" y="6"/>
                    </a:lnTo>
                    <a:lnTo>
                      <a:pt x="248" y="10"/>
                    </a:lnTo>
                    <a:lnTo>
                      <a:pt x="252" y="12"/>
                    </a:lnTo>
                    <a:lnTo>
                      <a:pt x="257" y="15"/>
                    </a:lnTo>
                    <a:lnTo>
                      <a:pt x="262" y="19"/>
                    </a:lnTo>
                    <a:lnTo>
                      <a:pt x="266" y="21"/>
                    </a:lnTo>
                    <a:lnTo>
                      <a:pt x="271" y="25"/>
                    </a:lnTo>
                    <a:lnTo>
                      <a:pt x="275" y="28"/>
                    </a:lnTo>
                    <a:lnTo>
                      <a:pt x="279" y="32"/>
                    </a:lnTo>
                    <a:lnTo>
                      <a:pt x="282" y="36"/>
                    </a:lnTo>
                    <a:lnTo>
                      <a:pt x="285" y="41"/>
                    </a:lnTo>
                    <a:lnTo>
                      <a:pt x="288" y="45"/>
                    </a:lnTo>
                    <a:lnTo>
                      <a:pt x="290" y="50"/>
                    </a:lnTo>
                    <a:lnTo>
                      <a:pt x="291" y="55"/>
                    </a:lnTo>
                    <a:lnTo>
                      <a:pt x="294" y="60"/>
                    </a:lnTo>
                    <a:lnTo>
                      <a:pt x="295" y="65"/>
                    </a:lnTo>
                    <a:lnTo>
                      <a:pt x="298" y="70"/>
                    </a:lnTo>
                    <a:lnTo>
                      <a:pt x="299" y="75"/>
                    </a:lnTo>
                    <a:lnTo>
                      <a:pt x="302" y="80"/>
                    </a:lnTo>
                    <a:lnTo>
                      <a:pt x="303" y="85"/>
                    </a:lnTo>
                    <a:lnTo>
                      <a:pt x="306" y="90"/>
                    </a:lnTo>
                    <a:lnTo>
                      <a:pt x="307" y="95"/>
                    </a:lnTo>
                    <a:lnTo>
                      <a:pt x="308" y="99"/>
                    </a:lnTo>
                    <a:lnTo>
                      <a:pt x="334" y="209"/>
                    </a:lnTo>
                    <a:lnTo>
                      <a:pt x="335" y="217"/>
                    </a:lnTo>
                    <a:lnTo>
                      <a:pt x="338" y="225"/>
                    </a:lnTo>
                    <a:lnTo>
                      <a:pt x="339" y="233"/>
                    </a:lnTo>
                    <a:lnTo>
                      <a:pt x="341" y="243"/>
                    </a:lnTo>
                    <a:lnTo>
                      <a:pt x="343" y="252"/>
                    </a:lnTo>
                    <a:lnTo>
                      <a:pt x="345" y="260"/>
                    </a:lnTo>
                    <a:lnTo>
                      <a:pt x="346" y="270"/>
                    </a:lnTo>
                    <a:lnTo>
                      <a:pt x="349" y="279"/>
                    </a:lnTo>
                    <a:lnTo>
                      <a:pt x="352" y="287"/>
                    </a:lnTo>
                    <a:lnTo>
                      <a:pt x="354" y="295"/>
                    </a:lnTo>
                    <a:lnTo>
                      <a:pt x="357" y="303"/>
                    </a:lnTo>
                    <a:lnTo>
                      <a:pt x="361" y="312"/>
                    </a:lnTo>
                    <a:lnTo>
                      <a:pt x="363" y="322"/>
                    </a:lnTo>
                    <a:lnTo>
                      <a:pt x="366" y="330"/>
                    </a:lnTo>
                    <a:lnTo>
                      <a:pt x="368" y="339"/>
                    </a:lnTo>
                    <a:lnTo>
                      <a:pt x="371" y="347"/>
                    </a:lnTo>
                    <a:lnTo>
                      <a:pt x="373" y="356"/>
                    </a:lnTo>
                    <a:lnTo>
                      <a:pt x="376" y="364"/>
                    </a:lnTo>
                    <a:lnTo>
                      <a:pt x="379" y="374"/>
                    </a:lnTo>
                    <a:lnTo>
                      <a:pt x="380" y="383"/>
                    </a:lnTo>
                    <a:lnTo>
                      <a:pt x="389" y="404"/>
                    </a:lnTo>
                    <a:lnTo>
                      <a:pt x="395" y="434"/>
                    </a:lnTo>
                    <a:lnTo>
                      <a:pt x="399" y="466"/>
                    </a:lnTo>
                    <a:lnTo>
                      <a:pt x="400" y="498"/>
                    </a:lnTo>
                    <a:lnTo>
                      <a:pt x="400" y="533"/>
                    </a:lnTo>
                    <a:lnTo>
                      <a:pt x="399" y="567"/>
                    </a:lnTo>
                    <a:lnTo>
                      <a:pt x="396" y="601"/>
                    </a:lnTo>
                    <a:lnTo>
                      <a:pt x="393" y="634"/>
                    </a:lnTo>
                    <a:lnTo>
                      <a:pt x="387" y="666"/>
                    </a:lnTo>
                    <a:lnTo>
                      <a:pt x="382" y="697"/>
                    </a:lnTo>
                    <a:lnTo>
                      <a:pt x="377" y="725"/>
                    </a:lnTo>
                    <a:lnTo>
                      <a:pt x="376" y="731"/>
                    </a:lnTo>
                    <a:lnTo>
                      <a:pt x="375" y="737"/>
                    </a:lnTo>
                    <a:lnTo>
                      <a:pt x="373" y="744"/>
                    </a:lnTo>
                    <a:lnTo>
                      <a:pt x="372" y="750"/>
                    </a:lnTo>
                    <a:lnTo>
                      <a:pt x="371" y="757"/>
                    </a:lnTo>
                    <a:lnTo>
                      <a:pt x="370" y="764"/>
                    </a:lnTo>
                    <a:lnTo>
                      <a:pt x="367" y="773"/>
                    </a:lnTo>
                    <a:lnTo>
                      <a:pt x="366" y="782"/>
                    </a:lnTo>
                    <a:lnTo>
                      <a:pt x="363" y="791"/>
                    </a:lnTo>
                    <a:lnTo>
                      <a:pt x="359" y="801"/>
                    </a:lnTo>
                    <a:lnTo>
                      <a:pt x="357" y="812"/>
                    </a:lnTo>
                    <a:lnTo>
                      <a:pt x="355" y="822"/>
                    </a:lnTo>
                    <a:lnTo>
                      <a:pt x="355" y="832"/>
                    </a:lnTo>
                    <a:lnTo>
                      <a:pt x="355" y="840"/>
                    </a:lnTo>
                    <a:lnTo>
                      <a:pt x="357" y="848"/>
                    </a:lnTo>
                    <a:lnTo>
                      <a:pt x="358" y="855"/>
                    </a:lnTo>
                    <a:lnTo>
                      <a:pt x="359" y="860"/>
                    </a:lnTo>
                    <a:lnTo>
                      <a:pt x="361" y="865"/>
                    </a:lnTo>
                    <a:lnTo>
                      <a:pt x="361" y="867"/>
                    </a:lnTo>
                    <a:lnTo>
                      <a:pt x="361" y="869"/>
                    </a:lnTo>
                    <a:lnTo>
                      <a:pt x="368" y="874"/>
                    </a:lnTo>
                    <a:lnTo>
                      <a:pt x="376" y="877"/>
                    </a:lnTo>
                    <a:lnTo>
                      <a:pt x="384" y="880"/>
                    </a:lnTo>
                    <a:lnTo>
                      <a:pt x="390" y="881"/>
                    </a:lnTo>
                    <a:lnTo>
                      <a:pt x="398" y="883"/>
                    </a:lnTo>
                    <a:lnTo>
                      <a:pt x="404" y="883"/>
                    </a:lnTo>
                    <a:lnTo>
                      <a:pt x="411" y="885"/>
                    </a:lnTo>
                    <a:lnTo>
                      <a:pt x="417" y="885"/>
                    </a:lnTo>
                    <a:lnTo>
                      <a:pt x="423" y="885"/>
                    </a:lnTo>
                    <a:lnTo>
                      <a:pt x="430" y="886"/>
                    </a:lnTo>
                    <a:lnTo>
                      <a:pt x="434" y="886"/>
                    </a:lnTo>
                    <a:lnTo>
                      <a:pt x="440" y="885"/>
                    </a:lnTo>
                    <a:lnTo>
                      <a:pt x="448" y="883"/>
                    </a:lnTo>
                    <a:lnTo>
                      <a:pt x="457" y="882"/>
                    </a:lnTo>
                    <a:lnTo>
                      <a:pt x="466" y="881"/>
                    </a:lnTo>
                    <a:lnTo>
                      <a:pt x="476" y="880"/>
                    </a:lnTo>
                    <a:lnTo>
                      <a:pt x="485" y="879"/>
                    </a:lnTo>
                    <a:lnTo>
                      <a:pt x="492" y="876"/>
                    </a:lnTo>
                    <a:lnTo>
                      <a:pt x="500" y="875"/>
                    </a:lnTo>
                    <a:lnTo>
                      <a:pt x="504" y="875"/>
                    </a:lnTo>
                    <a:lnTo>
                      <a:pt x="505" y="874"/>
                    </a:lnTo>
                    <a:lnTo>
                      <a:pt x="508" y="874"/>
                    </a:lnTo>
                    <a:lnTo>
                      <a:pt x="510" y="874"/>
                    </a:lnTo>
                    <a:lnTo>
                      <a:pt x="513" y="872"/>
                    </a:lnTo>
                    <a:lnTo>
                      <a:pt x="515" y="871"/>
                    </a:lnTo>
                    <a:lnTo>
                      <a:pt x="519" y="870"/>
                    </a:lnTo>
                    <a:lnTo>
                      <a:pt x="522" y="867"/>
                    </a:lnTo>
                    <a:lnTo>
                      <a:pt x="524" y="865"/>
                    </a:lnTo>
                    <a:lnTo>
                      <a:pt x="527" y="863"/>
                    </a:lnTo>
                    <a:lnTo>
                      <a:pt x="531" y="858"/>
                    </a:lnTo>
                    <a:lnTo>
                      <a:pt x="535" y="849"/>
                    </a:lnTo>
                    <a:lnTo>
                      <a:pt x="540" y="838"/>
                    </a:lnTo>
                    <a:lnTo>
                      <a:pt x="545" y="826"/>
                    </a:lnTo>
                    <a:lnTo>
                      <a:pt x="550" y="811"/>
                    </a:lnTo>
                    <a:lnTo>
                      <a:pt x="555" y="796"/>
                    </a:lnTo>
                    <a:lnTo>
                      <a:pt x="560" y="782"/>
                    </a:lnTo>
                    <a:lnTo>
                      <a:pt x="564" y="767"/>
                    </a:lnTo>
                    <a:lnTo>
                      <a:pt x="568" y="753"/>
                    </a:lnTo>
                    <a:lnTo>
                      <a:pt x="572" y="742"/>
                    </a:lnTo>
                    <a:lnTo>
                      <a:pt x="573" y="731"/>
                    </a:lnTo>
                    <a:lnTo>
                      <a:pt x="574" y="720"/>
                    </a:lnTo>
                    <a:lnTo>
                      <a:pt x="576" y="709"/>
                    </a:lnTo>
                    <a:lnTo>
                      <a:pt x="576" y="698"/>
                    </a:lnTo>
                    <a:lnTo>
                      <a:pt x="577" y="687"/>
                    </a:lnTo>
                    <a:lnTo>
                      <a:pt x="577" y="677"/>
                    </a:lnTo>
                    <a:lnTo>
                      <a:pt x="577" y="666"/>
                    </a:lnTo>
                    <a:lnTo>
                      <a:pt x="578" y="655"/>
                    </a:lnTo>
                    <a:lnTo>
                      <a:pt x="580" y="644"/>
                    </a:lnTo>
                    <a:lnTo>
                      <a:pt x="582" y="633"/>
                    </a:lnTo>
                    <a:lnTo>
                      <a:pt x="583" y="621"/>
                    </a:lnTo>
                    <a:lnTo>
                      <a:pt x="583" y="602"/>
                    </a:lnTo>
                    <a:lnTo>
                      <a:pt x="583" y="579"/>
                    </a:lnTo>
                    <a:lnTo>
                      <a:pt x="582" y="553"/>
                    </a:lnTo>
                    <a:lnTo>
                      <a:pt x="580" y="528"/>
                    </a:lnTo>
                    <a:lnTo>
                      <a:pt x="578" y="501"/>
                    </a:lnTo>
                    <a:lnTo>
                      <a:pt x="576" y="477"/>
                    </a:lnTo>
                    <a:lnTo>
                      <a:pt x="574" y="459"/>
                    </a:lnTo>
                    <a:lnTo>
                      <a:pt x="573" y="447"/>
                    </a:lnTo>
                    <a:lnTo>
                      <a:pt x="573" y="442"/>
                    </a:lnTo>
                    <a:lnTo>
                      <a:pt x="572" y="432"/>
                    </a:lnTo>
                    <a:lnTo>
                      <a:pt x="572" y="421"/>
                    </a:lnTo>
                    <a:lnTo>
                      <a:pt x="571" y="410"/>
                    </a:lnTo>
                    <a:lnTo>
                      <a:pt x="569" y="399"/>
                    </a:lnTo>
                    <a:lnTo>
                      <a:pt x="568" y="388"/>
                    </a:lnTo>
                    <a:lnTo>
                      <a:pt x="567" y="376"/>
                    </a:lnTo>
                    <a:lnTo>
                      <a:pt x="565" y="364"/>
                    </a:lnTo>
                    <a:lnTo>
                      <a:pt x="564" y="353"/>
                    </a:lnTo>
                    <a:lnTo>
                      <a:pt x="563" y="344"/>
                    </a:lnTo>
                    <a:lnTo>
                      <a:pt x="562" y="334"/>
                    </a:lnTo>
                    <a:lnTo>
                      <a:pt x="559" y="313"/>
                    </a:lnTo>
                    <a:lnTo>
                      <a:pt x="556" y="293"/>
                    </a:lnTo>
                    <a:lnTo>
                      <a:pt x="555" y="274"/>
                    </a:lnTo>
                    <a:lnTo>
                      <a:pt x="553" y="255"/>
                    </a:lnTo>
                    <a:lnTo>
                      <a:pt x="551" y="237"/>
                    </a:lnTo>
                    <a:lnTo>
                      <a:pt x="550" y="218"/>
                    </a:lnTo>
                    <a:lnTo>
                      <a:pt x="548" y="199"/>
                    </a:lnTo>
                    <a:lnTo>
                      <a:pt x="546" y="180"/>
                    </a:lnTo>
                    <a:lnTo>
                      <a:pt x="545" y="160"/>
                    </a:lnTo>
                    <a:lnTo>
                      <a:pt x="542" y="139"/>
                    </a:lnTo>
                    <a:lnTo>
                      <a:pt x="542" y="128"/>
                    </a:lnTo>
                    <a:lnTo>
                      <a:pt x="540" y="117"/>
                    </a:lnTo>
                    <a:lnTo>
                      <a:pt x="539" y="107"/>
                    </a:lnTo>
                    <a:lnTo>
                      <a:pt x="536" y="97"/>
                    </a:lnTo>
                    <a:lnTo>
                      <a:pt x="533" y="87"/>
                    </a:lnTo>
                    <a:lnTo>
                      <a:pt x="532" y="77"/>
                    </a:lnTo>
                    <a:lnTo>
                      <a:pt x="530" y="68"/>
                    </a:lnTo>
                    <a:lnTo>
                      <a:pt x="527" y="59"/>
                    </a:lnTo>
                    <a:lnTo>
                      <a:pt x="526" y="48"/>
                    </a:lnTo>
                    <a:lnTo>
                      <a:pt x="524" y="38"/>
                    </a:lnTo>
                    <a:lnTo>
                      <a:pt x="521" y="26"/>
                    </a:lnTo>
                    <a:lnTo>
                      <a:pt x="517" y="19"/>
                    </a:lnTo>
                    <a:lnTo>
                      <a:pt x="513" y="14"/>
                    </a:lnTo>
                    <a:lnTo>
                      <a:pt x="510" y="10"/>
                    </a:lnTo>
                    <a:lnTo>
                      <a:pt x="507" y="7"/>
                    </a:lnTo>
                    <a:lnTo>
                      <a:pt x="503" y="7"/>
                    </a:lnTo>
                    <a:lnTo>
                      <a:pt x="499" y="7"/>
                    </a:lnTo>
                    <a:lnTo>
                      <a:pt x="495" y="9"/>
                    </a:lnTo>
                    <a:lnTo>
                      <a:pt x="491" y="11"/>
                    </a:lnTo>
                    <a:lnTo>
                      <a:pt x="486" y="14"/>
                    </a:lnTo>
                    <a:lnTo>
                      <a:pt x="482" y="16"/>
                    </a:lnTo>
                    <a:lnTo>
                      <a:pt x="476" y="20"/>
                    </a:lnTo>
                    <a:lnTo>
                      <a:pt x="469" y="23"/>
                    </a:lnTo>
                    <a:lnTo>
                      <a:pt x="463" y="28"/>
                    </a:lnTo>
                    <a:lnTo>
                      <a:pt x="457" y="33"/>
                    </a:lnTo>
                    <a:lnTo>
                      <a:pt x="449" y="38"/>
                    </a:lnTo>
                    <a:lnTo>
                      <a:pt x="443" y="43"/>
                    </a:lnTo>
                    <a:lnTo>
                      <a:pt x="436" y="49"/>
                    </a:lnTo>
                    <a:lnTo>
                      <a:pt x="430" y="55"/>
                    </a:lnTo>
                    <a:lnTo>
                      <a:pt x="425" y="61"/>
                    </a:lnTo>
                    <a:lnTo>
                      <a:pt x="419" y="68"/>
                    </a:lnTo>
                    <a:lnTo>
                      <a:pt x="412" y="77"/>
                    </a:lnTo>
                    <a:lnTo>
                      <a:pt x="404" y="86"/>
                    </a:lnTo>
                    <a:lnTo>
                      <a:pt x="399" y="95"/>
                    </a:lnTo>
                    <a:lnTo>
                      <a:pt x="393" y="102"/>
                    </a:lnTo>
                    <a:lnTo>
                      <a:pt x="387" y="109"/>
                    </a:lnTo>
                    <a:lnTo>
                      <a:pt x="382" y="117"/>
                    </a:lnTo>
                    <a:lnTo>
                      <a:pt x="377" y="124"/>
                    </a:lnTo>
                    <a:lnTo>
                      <a:pt x="372" y="133"/>
                    </a:lnTo>
                    <a:lnTo>
                      <a:pt x="367" y="140"/>
                    </a:lnTo>
                    <a:lnTo>
                      <a:pt x="362" y="150"/>
                    </a:lnTo>
                    <a:lnTo>
                      <a:pt x="359" y="155"/>
                    </a:lnTo>
                    <a:lnTo>
                      <a:pt x="355" y="161"/>
                    </a:lnTo>
                    <a:lnTo>
                      <a:pt x="353" y="164"/>
                    </a:lnTo>
                    <a:lnTo>
                      <a:pt x="349" y="169"/>
                    </a:lnTo>
                    <a:lnTo>
                      <a:pt x="346" y="174"/>
                    </a:lnTo>
                    <a:lnTo>
                      <a:pt x="344" y="178"/>
                    </a:lnTo>
                    <a:lnTo>
                      <a:pt x="341" y="182"/>
                    </a:lnTo>
                    <a:lnTo>
                      <a:pt x="339" y="187"/>
                    </a:lnTo>
                    <a:lnTo>
                      <a:pt x="336" y="190"/>
                    </a:lnTo>
                    <a:lnTo>
                      <a:pt x="334" y="194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2" name="Freeform 39"/>
              <p:cNvSpPr>
                <a:spLocks/>
              </p:cNvSpPr>
              <p:nvPr/>
            </p:nvSpPr>
            <p:spPr bwMode="auto">
              <a:xfrm>
                <a:off x="2350" y="2679"/>
                <a:ext cx="191" cy="326"/>
              </a:xfrm>
              <a:custGeom>
                <a:avLst/>
                <a:gdLst>
                  <a:gd name="T0" fmla="*/ 0 w 571"/>
                  <a:gd name="T1" fmla="*/ 0 h 979"/>
                  <a:gd name="T2" fmla="*/ 0 w 571"/>
                  <a:gd name="T3" fmla="*/ 0 h 979"/>
                  <a:gd name="T4" fmla="*/ 0 w 571"/>
                  <a:gd name="T5" fmla="*/ 0 h 979"/>
                  <a:gd name="T6" fmla="*/ 0 w 571"/>
                  <a:gd name="T7" fmla="*/ 0 h 979"/>
                  <a:gd name="T8" fmla="*/ 0 w 571"/>
                  <a:gd name="T9" fmla="*/ 0 h 979"/>
                  <a:gd name="T10" fmla="*/ 0 w 571"/>
                  <a:gd name="T11" fmla="*/ 0 h 979"/>
                  <a:gd name="T12" fmla="*/ 0 w 571"/>
                  <a:gd name="T13" fmla="*/ 0 h 979"/>
                  <a:gd name="T14" fmla="*/ 0 w 571"/>
                  <a:gd name="T15" fmla="*/ 0 h 979"/>
                  <a:gd name="T16" fmla="*/ 0 w 571"/>
                  <a:gd name="T17" fmla="*/ 0 h 979"/>
                  <a:gd name="T18" fmla="*/ 0 w 571"/>
                  <a:gd name="T19" fmla="*/ 0 h 979"/>
                  <a:gd name="T20" fmla="*/ 0 w 571"/>
                  <a:gd name="T21" fmla="*/ 0 h 979"/>
                  <a:gd name="T22" fmla="*/ 0 w 571"/>
                  <a:gd name="T23" fmla="*/ 0 h 979"/>
                  <a:gd name="T24" fmla="*/ 0 w 571"/>
                  <a:gd name="T25" fmla="*/ 0 h 979"/>
                  <a:gd name="T26" fmla="*/ 0 w 571"/>
                  <a:gd name="T27" fmla="*/ 0 h 979"/>
                  <a:gd name="T28" fmla="*/ 0 w 571"/>
                  <a:gd name="T29" fmla="*/ 0 h 979"/>
                  <a:gd name="T30" fmla="*/ 0 w 571"/>
                  <a:gd name="T31" fmla="*/ 0 h 979"/>
                  <a:gd name="T32" fmla="*/ 0 w 571"/>
                  <a:gd name="T33" fmla="*/ 0 h 979"/>
                  <a:gd name="T34" fmla="*/ 0 w 571"/>
                  <a:gd name="T35" fmla="*/ 0 h 979"/>
                  <a:gd name="T36" fmla="*/ 0 w 571"/>
                  <a:gd name="T37" fmla="*/ 0 h 979"/>
                  <a:gd name="T38" fmla="*/ 0 w 571"/>
                  <a:gd name="T39" fmla="*/ 0 h 979"/>
                  <a:gd name="T40" fmla="*/ 0 w 571"/>
                  <a:gd name="T41" fmla="*/ 0 h 979"/>
                  <a:gd name="T42" fmla="*/ 0 w 571"/>
                  <a:gd name="T43" fmla="*/ 0 h 979"/>
                  <a:gd name="T44" fmla="*/ 0 w 571"/>
                  <a:gd name="T45" fmla="*/ 0 h 979"/>
                  <a:gd name="T46" fmla="*/ 0 w 571"/>
                  <a:gd name="T47" fmla="*/ 0 h 979"/>
                  <a:gd name="T48" fmla="*/ 0 w 571"/>
                  <a:gd name="T49" fmla="*/ 0 h 979"/>
                  <a:gd name="T50" fmla="*/ 0 w 571"/>
                  <a:gd name="T51" fmla="*/ 0 h 979"/>
                  <a:gd name="T52" fmla="*/ 0 w 571"/>
                  <a:gd name="T53" fmla="*/ 0 h 979"/>
                  <a:gd name="T54" fmla="*/ 0 w 571"/>
                  <a:gd name="T55" fmla="*/ 0 h 979"/>
                  <a:gd name="T56" fmla="*/ 0 w 571"/>
                  <a:gd name="T57" fmla="*/ 0 h 979"/>
                  <a:gd name="T58" fmla="*/ 0 w 571"/>
                  <a:gd name="T59" fmla="*/ 0 h 979"/>
                  <a:gd name="T60" fmla="*/ 0 w 571"/>
                  <a:gd name="T61" fmla="*/ 0 h 979"/>
                  <a:gd name="T62" fmla="*/ 0 w 571"/>
                  <a:gd name="T63" fmla="*/ 0 h 979"/>
                  <a:gd name="T64" fmla="*/ 0 w 571"/>
                  <a:gd name="T65" fmla="*/ 0 h 979"/>
                  <a:gd name="T66" fmla="*/ 0 w 571"/>
                  <a:gd name="T67" fmla="*/ 0 h 979"/>
                  <a:gd name="T68" fmla="*/ 0 w 571"/>
                  <a:gd name="T69" fmla="*/ 0 h 979"/>
                  <a:gd name="T70" fmla="*/ 0 w 571"/>
                  <a:gd name="T71" fmla="*/ 0 h 979"/>
                  <a:gd name="T72" fmla="*/ 0 w 571"/>
                  <a:gd name="T73" fmla="*/ 0 h 979"/>
                  <a:gd name="T74" fmla="*/ 0 w 571"/>
                  <a:gd name="T75" fmla="*/ 0 h 979"/>
                  <a:gd name="T76" fmla="*/ 0 w 571"/>
                  <a:gd name="T77" fmla="*/ 0 h 979"/>
                  <a:gd name="T78" fmla="*/ 0 w 571"/>
                  <a:gd name="T79" fmla="*/ 0 h 979"/>
                  <a:gd name="T80" fmla="*/ 0 w 571"/>
                  <a:gd name="T81" fmla="*/ 0 h 979"/>
                  <a:gd name="T82" fmla="*/ 0 w 571"/>
                  <a:gd name="T83" fmla="*/ 0 h 979"/>
                  <a:gd name="T84" fmla="*/ 0 w 571"/>
                  <a:gd name="T85" fmla="*/ 0 h 979"/>
                  <a:gd name="T86" fmla="*/ 0 w 571"/>
                  <a:gd name="T87" fmla="*/ 0 h 979"/>
                  <a:gd name="T88" fmla="*/ 0 w 571"/>
                  <a:gd name="T89" fmla="*/ 0 h 979"/>
                  <a:gd name="T90" fmla="*/ 0 w 571"/>
                  <a:gd name="T91" fmla="*/ 0 h 979"/>
                  <a:gd name="T92" fmla="*/ 0 w 571"/>
                  <a:gd name="T93" fmla="*/ 0 h 979"/>
                  <a:gd name="T94" fmla="*/ 0 w 571"/>
                  <a:gd name="T95" fmla="*/ 0 h 979"/>
                  <a:gd name="T96" fmla="*/ 0 w 571"/>
                  <a:gd name="T97" fmla="*/ 0 h 979"/>
                  <a:gd name="T98" fmla="*/ 0 w 571"/>
                  <a:gd name="T99" fmla="*/ 0 h 979"/>
                  <a:gd name="T100" fmla="*/ 0 w 571"/>
                  <a:gd name="T101" fmla="*/ 0 h 979"/>
                  <a:gd name="T102" fmla="*/ 0 w 571"/>
                  <a:gd name="T103" fmla="*/ 0 h 979"/>
                  <a:gd name="T104" fmla="*/ 0 w 571"/>
                  <a:gd name="T105" fmla="*/ 0 h 979"/>
                  <a:gd name="T106" fmla="*/ 0 w 571"/>
                  <a:gd name="T107" fmla="*/ 0 h 979"/>
                  <a:gd name="T108" fmla="*/ 0 w 571"/>
                  <a:gd name="T109" fmla="*/ 0 h 979"/>
                  <a:gd name="T110" fmla="*/ 0 w 571"/>
                  <a:gd name="T111" fmla="*/ 0 h 979"/>
                  <a:gd name="T112" fmla="*/ 0 w 571"/>
                  <a:gd name="T113" fmla="*/ 0 h 979"/>
                  <a:gd name="T114" fmla="*/ 0 w 571"/>
                  <a:gd name="T115" fmla="*/ 0 h 979"/>
                  <a:gd name="T116" fmla="*/ 0 w 571"/>
                  <a:gd name="T117" fmla="*/ 0 h 979"/>
                  <a:gd name="T118" fmla="*/ 0 w 571"/>
                  <a:gd name="T119" fmla="*/ 0 h 979"/>
                  <a:gd name="T120" fmla="*/ 0 w 571"/>
                  <a:gd name="T121" fmla="*/ 0 h 97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1" h="979">
                    <a:moveTo>
                      <a:pt x="0" y="206"/>
                    </a:moveTo>
                    <a:lnTo>
                      <a:pt x="8" y="194"/>
                    </a:lnTo>
                    <a:lnTo>
                      <a:pt x="14" y="182"/>
                    </a:lnTo>
                    <a:lnTo>
                      <a:pt x="21" y="169"/>
                    </a:lnTo>
                    <a:lnTo>
                      <a:pt x="29" y="157"/>
                    </a:lnTo>
                    <a:lnTo>
                      <a:pt x="36" y="145"/>
                    </a:lnTo>
                    <a:lnTo>
                      <a:pt x="44" y="134"/>
                    </a:lnTo>
                    <a:lnTo>
                      <a:pt x="53" y="121"/>
                    </a:lnTo>
                    <a:lnTo>
                      <a:pt x="62" y="112"/>
                    </a:lnTo>
                    <a:lnTo>
                      <a:pt x="72" y="101"/>
                    </a:lnTo>
                    <a:lnTo>
                      <a:pt x="82" y="92"/>
                    </a:lnTo>
                    <a:lnTo>
                      <a:pt x="81" y="93"/>
                    </a:lnTo>
                    <a:lnTo>
                      <a:pt x="82" y="91"/>
                    </a:lnTo>
                    <a:lnTo>
                      <a:pt x="86" y="86"/>
                    </a:lnTo>
                    <a:lnTo>
                      <a:pt x="93" y="80"/>
                    </a:lnTo>
                    <a:lnTo>
                      <a:pt x="100" y="72"/>
                    </a:lnTo>
                    <a:lnTo>
                      <a:pt x="108" y="65"/>
                    </a:lnTo>
                    <a:lnTo>
                      <a:pt x="114" y="59"/>
                    </a:lnTo>
                    <a:lnTo>
                      <a:pt x="119" y="54"/>
                    </a:lnTo>
                    <a:lnTo>
                      <a:pt x="122" y="50"/>
                    </a:lnTo>
                    <a:lnTo>
                      <a:pt x="122" y="52"/>
                    </a:lnTo>
                    <a:lnTo>
                      <a:pt x="125" y="48"/>
                    </a:lnTo>
                    <a:lnTo>
                      <a:pt x="128" y="44"/>
                    </a:lnTo>
                    <a:lnTo>
                      <a:pt x="132" y="42"/>
                    </a:lnTo>
                    <a:lnTo>
                      <a:pt x="136" y="38"/>
                    </a:lnTo>
                    <a:lnTo>
                      <a:pt x="140" y="34"/>
                    </a:lnTo>
                    <a:lnTo>
                      <a:pt x="144" y="32"/>
                    </a:lnTo>
                    <a:lnTo>
                      <a:pt x="148" y="28"/>
                    </a:lnTo>
                    <a:lnTo>
                      <a:pt x="151" y="26"/>
                    </a:lnTo>
                    <a:lnTo>
                      <a:pt x="155" y="23"/>
                    </a:lnTo>
                    <a:lnTo>
                      <a:pt x="159" y="21"/>
                    </a:lnTo>
                    <a:lnTo>
                      <a:pt x="169" y="16"/>
                    </a:lnTo>
                    <a:lnTo>
                      <a:pt x="181" y="11"/>
                    </a:lnTo>
                    <a:lnTo>
                      <a:pt x="192" y="7"/>
                    </a:lnTo>
                    <a:lnTo>
                      <a:pt x="204" y="4"/>
                    </a:lnTo>
                    <a:lnTo>
                      <a:pt x="217" y="1"/>
                    </a:lnTo>
                    <a:lnTo>
                      <a:pt x="228" y="0"/>
                    </a:lnTo>
                    <a:lnTo>
                      <a:pt x="241" y="0"/>
                    </a:lnTo>
                    <a:lnTo>
                      <a:pt x="253" y="0"/>
                    </a:lnTo>
                    <a:lnTo>
                      <a:pt x="265" y="1"/>
                    </a:lnTo>
                    <a:lnTo>
                      <a:pt x="277" y="5"/>
                    </a:lnTo>
                    <a:lnTo>
                      <a:pt x="278" y="5"/>
                    </a:lnTo>
                    <a:lnTo>
                      <a:pt x="279" y="5"/>
                    </a:lnTo>
                    <a:lnTo>
                      <a:pt x="281" y="6"/>
                    </a:lnTo>
                    <a:lnTo>
                      <a:pt x="282" y="6"/>
                    </a:lnTo>
                    <a:lnTo>
                      <a:pt x="283" y="7"/>
                    </a:lnTo>
                    <a:lnTo>
                      <a:pt x="285" y="7"/>
                    </a:lnTo>
                    <a:lnTo>
                      <a:pt x="287" y="9"/>
                    </a:lnTo>
                    <a:lnTo>
                      <a:pt x="288" y="10"/>
                    </a:lnTo>
                    <a:lnTo>
                      <a:pt x="291" y="11"/>
                    </a:lnTo>
                    <a:lnTo>
                      <a:pt x="294" y="14"/>
                    </a:lnTo>
                    <a:lnTo>
                      <a:pt x="296" y="17"/>
                    </a:lnTo>
                    <a:lnTo>
                      <a:pt x="301" y="22"/>
                    </a:lnTo>
                    <a:lnTo>
                      <a:pt x="305" y="29"/>
                    </a:lnTo>
                    <a:lnTo>
                      <a:pt x="310" y="38"/>
                    </a:lnTo>
                    <a:lnTo>
                      <a:pt x="317" y="48"/>
                    </a:lnTo>
                    <a:lnTo>
                      <a:pt x="322" y="59"/>
                    </a:lnTo>
                    <a:lnTo>
                      <a:pt x="327" y="69"/>
                    </a:lnTo>
                    <a:lnTo>
                      <a:pt x="331" y="79"/>
                    </a:lnTo>
                    <a:lnTo>
                      <a:pt x="335" y="87"/>
                    </a:lnTo>
                    <a:lnTo>
                      <a:pt x="337" y="94"/>
                    </a:lnTo>
                    <a:lnTo>
                      <a:pt x="340" y="103"/>
                    </a:lnTo>
                    <a:lnTo>
                      <a:pt x="342" y="113"/>
                    </a:lnTo>
                    <a:lnTo>
                      <a:pt x="346" y="125"/>
                    </a:lnTo>
                    <a:lnTo>
                      <a:pt x="349" y="139"/>
                    </a:lnTo>
                    <a:lnTo>
                      <a:pt x="352" y="153"/>
                    </a:lnTo>
                    <a:lnTo>
                      <a:pt x="355" y="168"/>
                    </a:lnTo>
                    <a:lnTo>
                      <a:pt x="359" y="184"/>
                    </a:lnTo>
                    <a:lnTo>
                      <a:pt x="361" y="199"/>
                    </a:lnTo>
                    <a:lnTo>
                      <a:pt x="364" y="213"/>
                    </a:lnTo>
                    <a:lnTo>
                      <a:pt x="367" y="228"/>
                    </a:lnTo>
                    <a:lnTo>
                      <a:pt x="370" y="256"/>
                    </a:lnTo>
                    <a:lnTo>
                      <a:pt x="376" y="283"/>
                    </a:lnTo>
                    <a:lnTo>
                      <a:pt x="381" y="309"/>
                    </a:lnTo>
                    <a:lnTo>
                      <a:pt x="386" y="335"/>
                    </a:lnTo>
                    <a:lnTo>
                      <a:pt x="391" y="359"/>
                    </a:lnTo>
                    <a:lnTo>
                      <a:pt x="395" y="385"/>
                    </a:lnTo>
                    <a:lnTo>
                      <a:pt x="399" y="411"/>
                    </a:lnTo>
                    <a:lnTo>
                      <a:pt x="401" y="437"/>
                    </a:lnTo>
                    <a:lnTo>
                      <a:pt x="401" y="463"/>
                    </a:lnTo>
                    <a:lnTo>
                      <a:pt x="401" y="491"/>
                    </a:lnTo>
                    <a:lnTo>
                      <a:pt x="408" y="580"/>
                    </a:lnTo>
                    <a:lnTo>
                      <a:pt x="409" y="589"/>
                    </a:lnTo>
                    <a:lnTo>
                      <a:pt x="410" y="597"/>
                    </a:lnTo>
                    <a:lnTo>
                      <a:pt x="411" y="607"/>
                    </a:lnTo>
                    <a:lnTo>
                      <a:pt x="411" y="618"/>
                    </a:lnTo>
                    <a:lnTo>
                      <a:pt x="413" y="629"/>
                    </a:lnTo>
                    <a:lnTo>
                      <a:pt x="413" y="640"/>
                    </a:lnTo>
                    <a:lnTo>
                      <a:pt x="414" y="651"/>
                    </a:lnTo>
                    <a:lnTo>
                      <a:pt x="414" y="662"/>
                    </a:lnTo>
                    <a:lnTo>
                      <a:pt x="415" y="672"/>
                    </a:lnTo>
                    <a:lnTo>
                      <a:pt x="416" y="682"/>
                    </a:lnTo>
                    <a:lnTo>
                      <a:pt x="418" y="701"/>
                    </a:lnTo>
                    <a:lnTo>
                      <a:pt x="419" y="716"/>
                    </a:lnTo>
                    <a:lnTo>
                      <a:pt x="419" y="731"/>
                    </a:lnTo>
                    <a:lnTo>
                      <a:pt x="418" y="743"/>
                    </a:lnTo>
                    <a:lnTo>
                      <a:pt x="416" y="756"/>
                    </a:lnTo>
                    <a:lnTo>
                      <a:pt x="415" y="768"/>
                    </a:lnTo>
                    <a:lnTo>
                      <a:pt x="413" y="780"/>
                    </a:lnTo>
                    <a:lnTo>
                      <a:pt x="410" y="793"/>
                    </a:lnTo>
                    <a:lnTo>
                      <a:pt x="408" y="808"/>
                    </a:lnTo>
                    <a:lnTo>
                      <a:pt x="406" y="826"/>
                    </a:lnTo>
                    <a:lnTo>
                      <a:pt x="405" y="832"/>
                    </a:lnTo>
                    <a:lnTo>
                      <a:pt x="402" y="842"/>
                    </a:lnTo>
                    <a:lnTo>
                      <a:pt x="399" y="854"/>
                    </a:lnTo>
                    <a:lnTo>
                      <a:pt x="393" y="869"/>
                    </a:lnTo>
                    <a:lnTo>
                      <a:pt x="388" y="885"/>
                    </a:lnTo>
                    <a:lnTo>
                      <a:pt x="382" y="902"/>
                    </a:lnTo>
                    <a:lnTo>
                      <a:pt x="376" y="916"/>
                    </a:lnTo>
                    <a:lnTo>
                      <a:pt x="370" y="930"/>
                    </a:lnTo>
                    <a:lnTo>
                      <a:pt x="365" y="941"/>
                    </a:lnTo>
                    <a:lnTo>
                      <a:pt x="361" y="948"/>
                    </a:lnTo>
                    <a:lnTo>
                      <a:pt x="363" y="964"/>
                    </a:lnTo>
                    <a:lnTo>
                      <a:pt x="369" y="970"/>
                    </a:lnTo>
                    <a:lnTo>
                      <a:pt x="377" y="974"/>
                    </a:lnTo>
                    <a:lnTo>
                      <a:pt x="384" y="977"/>
                    </a:lnTo>
                    <a:lnTo>
                      <a:pt x="392" y="979"/>
                    </a:lnTo>
                    <a:lnTo>
                      <a:pt x="401" y="979"/>
                    </a:lnTo>
                    <a:lnTo>
                      <a:pt x="410" y="979"/>
                    </a:lnTo>
                    <a:lnTo>
                      <a:pt x="419" y="978"/>
                    </a:lnTo>
                    <a:lnTo>
                      <a:pt x="428" y="977"/>
                    </a:lnTo>
                    <a:lnTo>
                      <a:pt x="438" y="975"/>
                    </a:lnTo>
                    <a:lnTo>
                      <a:pt x="447" y="974"/>
                    </a:lnTo>
                    <a:lnTo>
                      <a:pt x="454" y="973"/>
                    </a:lnTo>
                    <a:lnTo>
                      <a:pt x="459" y="972"/>
                    </a:lnTo>
                    <a:lnTo>
                      <a:pt x="465" y="970"/>
                    </a:lnTo>
                    <a:lnTo>
                      <a:pt x="470" y="969"/>
                    </a:lnTo>
                    <a:lnTo>
                      <a:pt x="477" y="968"/>
                    </a:lnTo>
                    <a:lnTo>
                      <a:pt x="482" y="967"/>
                    </a:lnTo>
                    <a:lnTo>
                      <a:pt x="488" y="966"/>
                    </a:lnTo>
                    <a:lnTo>
                      <a:pt x="493" y="963"/>
                    </a:lnTo>
                    <a:lnTo>
                      <a:pt x="498" y="962"/>
                    </a:lnTo>
                    <a:lnTo>
                      <a:pt x="502" y="959"/>
                    </a:lnTo>
                    <a:lnTo>
                      <a:pt x="506" y="957"/>
                    </a:lnTo>
                    <a:lnTo>
                      <a:pt x="510" y="954"/>
                    </a:lnTo>
                    <a:lnTo>
                      <a:pt x="514" y="951"/>
                    </a:lnTo>
                    <a:lnTo>
                      <a:pt x="516" y="947"/>
                    </a:lnTo>
                    <a:lnTo>
                      <a:pt x="518" y="943"/>
                    </a:lnTo>
                    <a:lnTo>
                      <a:pt x="519" y="940"/>
                    </a:lnTo>
                    <a:lnTo>
                      <a:pt x="520" y="937"/>
                    </a:lnTo>
                    <a:lnTo>
                      <a:pt x="521" y="935"/>
                    </a:lnTo>
                    <a:lnTo>
                      <a:pt x="521" y="934"/>
                    </a:lnTo>
                    <a:lnTo>
                      <a:pt x="523" y="934"/>
                    </a:lnTo>
                    <a:lnTo>
                      <a:pt x="530" y="916"/>
                    </a:lnTo>
                    <a:lnTo>
                      <a:pt x="538" y="903"/>
                    </a:lnTo>
                    <a:lnTo>
                      <a:pt x="543" y="892"/>
                    </a:lnTo>
                    <a:lnTo>
                      <a:pt x="547" y="882"/>
                    </a:lnTo>
                    <a:lnTo>
                      <a:pt x="550" y="872"/>
                    </a:lnTo>
                    <a:lnTo>
                      <a:pt x="552" y="864"/>
                    </a:lnTo>
                    <a:lnTo>
                      <a:pt x="555" y="854"/>
                    </a:lnTo>
                    <a:lnTo>
                      <a:pt x="557" y="843"/>
                    </a:lnTo>
                    <a:lnTo>
                      <a:pt x="560" y="831"/>
                    </a:lnTo>
                    <a:lnTo>
                      <a:pt x="565" y="815"/>
                    </a:lnTo>
                    <a:lnTo>
                      <a:pt x="565" y="810"/>
                    </a:lnTo>
                    <a:lnTo>
                      <a:pt x="566" y="801"/>
                    </a:lnTo>
                    <a:lnTo>
                      <a:pt x="568" y="790"/>
                    </a:lnTo>
                    <a:lnTo>
                      <a:pt x="569" y="778"/>
                    </a:lnTo>
                    <a:lnTo>
                      <a:pt x="569" y="764"/>
                    </a:lnTo>
                    <a:lnTo>
                      <a:pt x="570" y="751"/>
                    </a:lnTo>
                    <a:lnTo>
                      <a:pt x="570" y="739"/>
                    </a:lnTo>
                    <a:lnTo>
                      <a:pt x="571" y="728"/>
                    </a:lnTo>
                    <a:lnTo>
                      <a:pt x="571" y="719"/>
                    </a:lnTo>
                    <a:lnTo>
                      <a:pt x="571" y="714"/>
                    </a:lnTo>
                    <a:lnTo>
                      <a:pt x="571" y="698"/>
                    </a:lnTo>
                    <a:lnTo>
                      <a:pt x="571" y="682"/>
                    </a:lnTo>
                    <a:lnTo>
                      <a:pt x="571" y="665"/>
                    </a:lnTo>
                    <a:lnTo>
                      <a:pt x="571" y="649"/>
                    </a:lnTo>
                    <a:lnTo>
                      <a:pt x="571" y="633"/>
                    </a:lnTo>
                    <a:lnTo>
                      <a:pt x="571" y="617"/>
                    </a:lnTo>
                    <a:lnTo>
                      <a:pt x="571" y="601"/>
                    </a:lnTo>
                    <a:lnTo>
                      <a:pt x="570" y="586"/>
                    </a:lnTo>
                    <a:lnTo>
                      <a:pt x="570" y="573"/>
                    </a:lnTo>
                    <a:lnTo>
                      <a:pt x="569" y="561"/>
                    </a:lnTo>
                    <a:lnTo>
                      <a:pt x="568" y="547"/>
                    </a:lnTo>
                    <a:lnTo>
                      <a:pt x="566" y="531"/>
                    </a:lnTo>
                    <a:lnTo>
                      <a:pt x="565" y="517"/>
                    </a:lnTo>
                    <a:lnTo>
                      <a:pt x="564" y="501"/>
                    </a:lnTo>
                    <a:lnTo>
                      <a:pt x="564" y="486"/>
                    </a:lnTo>
                    <a:lnTo>
                      <a:pt x="562" y="474"/>
                    </a:lnTo>
                    <a:lnTo>
                      <a:pt x="561" y="461"/>
                    </a:lnTo>
                    <a:lnTo>
                      <a:pt x="561" y="453"/>
                    </a:lnTo>
                    <a:lnTo>
                      <a:pt x="560" y="448"/>
                    </a:lnTo>
                    <a:lnTo>
                      <a:pt x="560" y="447"/>
                    </a:lnTo>
                    <a:lnTo>
                      <a:pt x="557" y="423"/>
                    </a:lnTo>
                    <a:lnTo>
                      <a:pt x="555" y="400"/>
                    </a:lnTo>
                    <a:lnTo>
                      <a:pt x="552" y="378"/>
                    </a:lnTo>
                    <a:lnTo>
                      <a:pt x="551" y="356"/>
                    </a:lnTo>
                    <a:lnTo>
                      <a:pt x="550" y="334"/>
                    </a:lnTo>
                    <a:lnTo>
                      <a:pt x="548" y="312"/>
                    </a:lnTo>
                    <a:lnTo>
                      <a:pt x="545" y="291"/>
                    </a:lnTo>
                    <a:lnTo>
                      <a:pt x="541" y="269"/>
                    </a:lnTo>
                    <a:lnTo>
                      <a:pt x="536" y="248"/>
                    </a:lnTo>
                    <a:lnTo>
                      <a:pt x="528" y="227"/>
                    </a:lnTo>
                    <a:lnTo>
                      <a:pt x="527" y="223"/>
                    </a:lnTo>
                    <a:lnTo>
                      <a:pt x="524" y="217"/>
                    </a:lnTo>
                    <a:lnTo>
                      <a:pt x="523" y="210"/>
                    </a:lnTo>
                    <a:lnTo>
                      <a:pt x="520" y="200"/>
                    </a:lnTo>
                    <a:lnTo>
                      <a:pt x="518" y="189"/>
                    </a:lnTo>
                    <a:lnTo>
                      <a:pt x="515" y="178"/>
                    </a:lnTo>
                    <a:lnTo>
                      <a:pt x="513" y="166"/>
                    </a:lnTo>
                    <a:lnTo>
                      <a:pt x="510" y="156"/>
                    </a:lnTo>
                    <a:lnTo>
                      <a:pt x="507" y="146"/>
                    </a:lnTo>
                    <a:lnTo>
                      <a:pt x="505" y="137"/>
                    </a:lnTo>
                    <a:lnTo>
                      <a:pt x="480" y="94"/>
                    </a:lnTo>
                    <a:lnTo>
                      <a:pt x="473" y="85"/>
                    </a:lnTo>
                    <a:lnTo>
                      <a:pt x="464" y="77"/>
                    </a:lnTo>
                    <a:lnTo>
                      <a:pt x="454" y="71"/>
                    </a:lnTo>
                    <a:lnTo>
                      <a:pt x="443" y="67"/>
                    </a:lnTo>
                    <a:lnTo>
                      <a:pt x="432" y="66"/>
                    </a:lnTo>
                    <a:lnTo>
                      <a:pt x="419" y="66"/>
                    </a:lnTo>
                    <a:lnTo>
                      <a:pt x="408" y="67"/>
                    </a:lnTo>
                    <a:lnTo>
                      <a:pt x="396" y="69"/>
                    </a:lnTo>
                    <a:lnTo>
                      <a:pt x="386" y="71"/>
                    </a:lnTo>
                    <a:lnTo>
                      <a:pt x="376" y="75"/>
                    </a:lnTo>
                    <a:lnTo>
                      <a:pt x="372" y="75"/>
                    </a:lnTo>
                    <a:lnTo>
                      <a:pt x="368" y="76"/>
                    </a:lnTo>
                    <a:lnTo>
                      <a:pt x="365" y="79"/>
                    </a:lnTo>
                    <a:lnTo>
                      <a:pt x="361" y="80"/>
                    </a:lnTo>
                    <a:lnTo>
                      <a:pt x="358" y="81"/>
                    </a:lnTo>
                    <a:lnTo>
                      <a:pt x="354" y="83"/>
                    </a:lnTo>
                    <a:lnTo>
                      <a:pt x="350" y="86"/>
                    </a:lnTo>
                    <a:lnTo>
                      <a:pt x="346" y="87"/>
                    </a:lnTo>
                    <a:lnTo>
                      <a:pt x="342" y="90"/>
                    </a:lnTo>
                    <a:lnTo>
                      <a:pt x="338" y="91"/>
                    </a:lnTo>
                  </a:path>
                </a:pathLst>
              </a:custGeom>
              <a:noFill/>
              <a:ln w="4763">
                <a:solidFill>
                  <a:srgbClr val="BF8C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3" name="Freeform 40"/>
              <p:cNvSpPr>
                <a:spLocks/>
              </p:cNvSpPr>
              <p:nvPr/>
            </p:nvSpPr>
            <p:spPr bwMode="auto">
              <a:xfrm>
                <a:off x="2449" y="2661"/>
                <a:ext cx="209" cy="256"/>
              </a:xfrm>
              <a:custGeom>
                <a:avLst/>
                <a:gdLst>
                  <a:gd name="T0" fmla="*/ 0 w 625"/>
                  <a:gd name="T1" fmla="*/ 0 h 767"/>
                  <a:gd name="T2" fmla="*/ 0 w 625"/>
                  <a:gd name="T3" fmla="*/ 0 h 767"/>
                  <a:gd name="T4" fmla="*/ 0 w 625"/>
                  <a:gd name="T5" fmla="*/ 0 h 767"/>
                  <a:gd name="T6" fmla="*/ 0 w 625"/>
                  <a:gd name="T7" fmla="*/ 0 h 767"/>
                  <a:gd name="T8" fmla="*/ 0 w 625"/>
                  <a:gd name="T9" fmla="*/ 0 h 767"/>
                  <a:gd name="T10" fmla="*/ 0 w 625"/>
                  <a:gd name="T11" fmla="*/ 0 h 767"/>
                  <a:gd name="T12" fmla="*/ 0 w 625"/>
                  <a:gd name="T13" fmla="*/ 0 h 767"/>
                  <a:gd name="T14" fmla="*/ 0 w 625"/>
                  <a:gd name="T15" fmla="*/ 0 h 767"/>
                  <a:gd name="T16" fmla="*/ 0 w 625"/>
                  <a:gd name="T17" fmla="*/ 0 h 767"/>
                  <a:gd name="T18" fmla="*/ 0 w 625"/>
                  <a:gd name="T19" fmla="*/ 0 h 767"/>
                  <a:gd name="T20" fmla="*/ 0 w 625"/>
                  <a:gd name="T21" fmla="*/ 0 h 767"/>
                  <a:gd name="T22" fmla="*/ 0 w 625"/>
                  <a:gd name="T23" fmla="*/ 0 h 767"/>
                  <a:gd name="T24" fmla="*/ 0 w 625"/>
                  <a:gd name="T25" fmla="*/ 0 h 767"/>
                  <a:gd name="T26" fmla="*/ 0 w 625"/>
                  <a:gd name="T27" fmla="*/ 0 h 767"/>
                  <a:gd name="T28" fmla="*/ 0 w 625"/>
                  <a:gd name="T29" fmla="*/ 0 h 767"/>
                  <a:gd name="T30" fmla="*/ 0 w 625"/>
                  <a:gd name="T31" fmla="*/ 0 h 767"/>
                  <a:gd name="T32" fmla="*/ 0 w 625"/>
                  <a:gd name="T33" fmla="*/ 0 h 767"/>
                  <a:gd name="T34" fmla="*/ 0 w 625"/>
                  <a:gd name="T35" fmla="*/ 0 h 767"/>
                  <a:gd name="T36" fmla="*/ 0 w 625"/>
                  <a:gd name="T37" fmla="*/ 0 h 767"/>
                  <a:gd name="T38" fmla="*/ 0 w 625"/>
                  <a:gd name="T39" fmla="*/ 0 h 767"/>
                  <a:gd name="T40" fmla="*/ 0 w 625"/>
                  <a:gd name="T41" fmla="*/ 0 h 767"/>
                  <a:gd name="T42" fmla="*/ 0 w 625"/>
                  <a:gd name="T43" fmla="*/ 0 h 767"/>
                  <a:gd name="T44" fmla="*/ 0 w 625"/>
                  <a:gd name="T45" fmla="*/ 0 h 767"/>
                  <a:gd name="T46" fmla="*/ 0 w 625"/>
                  <a:gd name="T47" fmla="*/ 0 h 767"/>
                  <a:gd name="T48" fmla="*/ 0 w 625"/>
                  <a:gd name="T49" fmla="*/ 0 h 767"/>
                  <a:gd name="T50" fmla="*/ 0 w 625"/>
                  <a:gd name="T51" fmla="*/ 0 h 767"/>
                  <a:gd name="T52" fmla="*/ 0 w 625"/>
                  <a:gd name="T53" fmla="*/ 0 h 767"/>
                  <a:gd name="T54" fmla="*/ 0 w 625"/>
                  <a:gd name="T55" fmla="*/ 0 h 767"/>
                  <a:gd name="T56" fmla="*/ 0 w 625"/>
                  <a:gd name="T57" fmla="*/ 0 h 767"/>
                  <a:gd name="T58" fmla="*/ 0 w 625"/>
                  <a:gd name="T59" fmla="*/ 0 h 767"/>
                  <a:gd name="T60" fmla="*/ 0 w 625"/>
                  <a:gd name="T61" fmla="*/ 0 h 767"/>
                  <a:gd name="T62" fmla="*/ 0 w 625"/>
                  <a:gd name="T63" fmla="*/ 0 h 767"/>
                  <a:gd name="T64" fmla="*/ 0 w 625"/>
                  <a:gd name="T65" fmla="*/ 0 h 767"/>
                  <a:gd name="T66" fmla="*/ 0 w 625"/>
                  <a:gd name="T67" fmla="*/ 0 h 767"/>
                  <a:gd name="T68" fmla="*/ 0 w 625"/>
                  <a:gd name="T69" fmla="*/ 0 h 767"/>
                  <a:gd name="T70" fmla="*/ 0 w 625"/>
                  <a:gd name="T71" fmla="*/ 0 h 767"/>
                  <a:gd name="T72" fmla="*/ 0 w 625"/>
                  <a:gd name="T73" fmla="*/ 0 h 767"/>
                  <a:gd name="T74" fmla="*/ 0 w 625"/>
                  <a:gd name="T75" fmla="*/ 0 h 767"/>
                  <a:gd name="T76" fmla="*/ 0 w 625"/>
                  <a:gd name="T77" fmla="*/ 0 h 767"/>
                  <a:gd name="T78" fmla="*/ 0 w 625"/>
                  <a:gd name="T79" fmla="*/ 0 h 767"/>
                  <a:gd name="T80" fmla="*/ 0 w 625"/>
                  <a:gd name="T81" fmla="*/ 0 h 767"/>
                  <a:gd name="T82" fmla="*/ 0 w 625"/>
                  <a:gd name="T83" fmla="*/ 0 h 767"/>
                  <a:gd name="T84" fmla="*/ 0 w 625"/>
                  <a:gd name="T85" fmla="*/ 0 h 767"/>
                  <a:gd name="T86" fmla="*/ 0 w 625"/>
                  <a:gd name="T87" fmla="*/ 0 h 767"/>
                  <a:gd name="T88" fmla="*/ 0 w 625"/>
                  <a:gd name="T89" fmla="*/ 0 h 767"/>
                  <a:gd name="T90" fmla="*/ 0 w 625"/>
                  <a:gd name="T91" fmla="*/ 0 h 767"/>
                  <a:gd name="T92" fmla="*/ 0 w 625"/>
                  <a:gd name="T93" fmla="*/ 0 h 767"/>
                  <a:gd name="T94" fmla="*/ 0 w 625"/>
                  <a:gd name="T95" fmla="*/ 0 h 767"/>
                  <a:gd name="T96" fmla="*/ 0 w 625"/>
                  <a:gd name="T97" fmla="*/ 0 h 767"/>
                  <a:gd name="T98" fmla="*/ 0 w 625"/>
                  <a:gd name="T99" fmla="*/ 0 h 767"/>
                  <a:gd name="T100" fmla="*/ 0 w 625"/>
                  <a:gd name="T101" fmla="*/ 0 h 767"/>
                  <a:gd name="T102" fmla="*/ 0 w 625"/>
                  <a:gd name="T103" fmla="*/ 0 h 767"/>
                  <a:gd name="T104" fmla="*/ 0 w 625"/>
                  <a:gd name="T105" fmla="*/ 0 h 767"/>
                  <a:gd name="T106" fmla="*/ 0 w 625"/>
                  <a:gd name="T107" fmla="*/ 0 h 767"/>
                  <a:gd name="T108" fmla="*/ 0 w 625"/>
                  <a:gd name="T109" fmla="*/ 0 h 767"/>
                  <a:gd name="T110" fmla="*/ 0 w 625"/>
                  <a:gd name="T111" fmla="*/ 0 h 767"/>
                  <a:gd name="T112" fmla="*/ 0 w 625"/>
                  <a:gd name="T113" fmla="*/ 0 h 767"/>
                  <a:gd name="T114" fmla="*/ 0 w 625"/>
                  <a:gd name="T115" fmla="*/ 0 h 767"/>
                  <a:gd name="T116" fmla="*/ 0 w 625"/>
                  <a:gd name="T117" fmla="*/ 0 h 767"/>
                  <a:gd name="T118" fmla="*/ 0 w 625"/>
                  <a:gd name="T119" fmla="*/ 0 h 767"/>
                  <a:gd name="T120" fmla="*/ 0 w 625"/>
                  <a:gd name="T121" fmla="*/ 0 h 767"/>
                  <a:gd name="T122" fmla="*/ 0 w 625"/>
                  <a:gd name="T123" fmla="*/ 0 h 767"/>
                  <a:gd name="T124" fmla="*/ 0 w 625"/>
                  <a:gd name="T125" fmla="*/ 0 h 76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625" h="767">
                    <a:moveTo>
                      <a:pt x="0" y="66"/>
                    </a:moveTo>
                    <a:lnTo>
                      <a:pt x="3" y="65"/>
                    </a:lnTo>
                    <a:lnTo>
                      <a:pt x="6" y="63"/>
                    </a:lnTo>
                    <a:lnTo>
                      <a:pt x="8" y="60"/>
                    </a:lnTo>
                    <a:lnTo>
                      <a:pt x="11" y="58"/>
                    </a:lnTo>
                    <a:lnTo>
                      <a:pt x="13" y="56"/>
                    </a:lnTo>
                    <a:lnTo>
                      <a:pt x="16" y="54"/>
                    </a:lnTo>
                    <a:lnTo>
                      <a:pt x="18" y="52"/>
                    </a:lnTo>
                    <a:lnTo>
                      <a:pt x="21" y="50"/>
                    </a:lnTo>
                    <a:lnTo>
                      <a:pt x="23" y="49"/>
                    </a:lnTo>
                    <a:lnTo>
                      <a:pt x="25" y="48"/>
                    </a:lnTo>
                    <a:lnTo>
                      <a:pt x="40" y="37"/>
                    </a:lnTo>
                    <a:lnTo>
                      <a:pt x="55" y="28"/>
                    </a:lnTo>
                    <a:lnTo>
                      <a:pt x="71" y="20"/>
                    </a:lnTo>
                    <a:lnTo>
                      <a:pt x="87" y="14"/>
                    </a:lnTo>
                    <a:lnTo>
                      <a:pt x="104" y="9"/>
                    </a:lnTo>
                    <a:lnTo>
                      <a:pt x="121" y="4"/>
                    </a:lnTo>
                    <a:lnTo>
                      <a:pt x="137" y="1"/>
                    </a:lnTo>
                    <a:lnTo>
                      <a:pt x="154" y="0"/>
                    </a:lnTo>
                    <a:lnTo>
                      <a:pt x="172" y="0"/>
                    </a:lnTo>
                    <a:lnTo>
                      <a:pt x="189" y="1"/>
                    </a:lnTo>
                    <a:lnTo>
                      <a:pt x="194" y="1"/>
                    </a:lnTo>
                    <a:lnTo>
                      <a:pt x="198" y="2"/>
                    </a:lnTo>
                    <a:lnTo>
                      <a:pt x="201" y="4"/>
                    </a:lnTo>
                    <a:lnTo>
                      <a:pt x="207" y="6"/>
                    </a:lnTo>
                    <a:lnTo>
                      <a:pt x="210" y="7"/>
                    </a:lnTo>
                    <a:lnTo>
                      <a:pt x="214" y="10"/>
                    </a:lnTo>
                    <a:lnTo>
                      <a:pt x="218" y="12"/>
                    </a:lnTo>
                    <a:lnTo>
                      <a:pt x="223" y="15"/>
                    </a:lnTo>
                    <a:lnTo>
                      <a:pt x="227" y="17"/>
                    </a:lnTo>
                    <a:lnTo>
                      <a:pt x="231" y="20"/>
                    </a:lnTo>
                    <a:lnTo>
                      <a:pt x="233" y="21"/>
                    </a:lnTo>
                    <a:lnTo>
                      <a:pt x="235" y="21"/>
                    </a:lnTo>
                    <a:lnTo>
                      <a:pt x="235" y="22"/>
                    </a:lnTo>
                    <a:lnTo>
                      <a:pt x="236" y="22"/>
                    </a:lnTo>
                    <a:lnTo>
                      <a:pt x="237" y="23"/>
                    </a:lnTo>
                    <a:lnTo>
                      <a:pt x="239" y="23"/>
                    </a:lnTo>
                    <a:lnTo>
                      <a:pt x="240" y="25"/>
                    </a:lnTo>
                    <a:lnTo>
                      <a:pt x="242" y="26"/>
                    </a:lnTo>
                    <a:lnTo>
                      <a:pt x="245" y="28"/>
                    </a:lnTo>
                    <a:lnTo>
                      <a:pt x="248" y="31"/>
                    </a:lnTo>
                    <a:lnTo>
                      <a:pt x="251" y="34"/>
                    </a:lnTo>
                    <a:lnTo>
                      <a:pt x="258" y="42"/>
                    </a:lnTo>
                    <a:lnTo>
                      <a:pt x="264" y="50"/>
                    </a:lnTo>
                    <a:lnTo>
                      <a:pt x="272" y="61"/>
                    </a:lnTo>
                    <a:lnTo>
                      <a:pt x="280" y="74"/>
                    </a:lnTo>
                    <a:lnTo>
                      <a:pt x="288" y="86"/>
                    </a:lnTo>
                    <a:lnTo>
                      <a:pt x="296" y="98"/>
                    </a:lnTo>
                    <a:lnTo>
                      <a:pt x="303" y="110"/>
                    </a:lnTo>
                    <a:lnTo>
                      <a:pt x="309" y="121"/>
                    </a:lnTo>
                    <a:lnTo>
                      <a:pt x="313" y="130"/>
                    </a:lnTo>
                    <a:lnTo>
                      <a:pt x="315" y="136"/>
                    </a:lnTo>
                    <a:lnTo>
                      <a:pt x="318" y="142"/>
                    </a:lnTo>
                    <a:lnTo>
                      <a:pt x="320" y="146"/>
                    </a:lnTo>
                    <a:lnTo>
                      <a:pt x="322" y="150"/>
                    </a:lnTo>
                    <a:lnTo>
                      <a:pt x="323" y="152"/>
                    </a:lnTo>
                    <a:lnTo>
                      <a:pt x="324" y="153"/>
                    </a:lnTo>
                    <a:lnTo>
                      <a:pt x="324" y="155"/>
                    </a:lnTo>
                    <a:lnTo>
                      <a:pt x="326" y="155"/>
                    </a:lnTo>
                    <a:lnTo>
                      <a:pt x="326" y="156"/>
                    </a:lnTo>
                    <a:lnTo>
                      <a:pt x="337" y="188"/>
                    </a:lnTo>
                    <a:lnTo>
                      <a:pt x="349" y="218"/>
                    </a:lnTo>
                    <a:lnTo>
                      <a:pt x="359" y="249"/>
                    </a:lnTo>
                    <a:lnTo>
                      <a:pt x="367" y="281"/>
                    </a:lnTo>
                    <a:lnTo>
                      <a:pt x="374" y="312"/>
                    </a:lnTo>
                    <a:lnTo>
                      <a:pt x="381" y="344"/>
                    </a:lnTo>
                    <a:lnTo>
                      <a:pt x="385" y="375"/>
                    </a:lnTo>
                    <a:lnTo>
                      <a:pt x="387" y="409"/>
                    </a:lnTo>
                    <a:lnTo>
                      <a:pt x="390" y="443"/>
                    </a:lnTo>
                    <a:lnTo>
                      <a:pt x="388" y="478"/>
                    </a:lnTo>
                    <a:lnTo>
                      <a:pt x="390" y="481"/>
                    </a:lnTo>
                    <a:lnTo>
                      <a:pt x="390" y="488"/>
                    </a:lnTo>
                    <a:lnTo>
                      <a:pt x="391" y="501"/>
                    </a:lnTo>
                    <a:lnTo>
                      <a:pt x="392" y="518"/>
                    </a:lnTo>
                    <a:lnTo>
                      <a:pt x="393" y="537"/>
                    </a:lnTo>
                    <a:lnTo>
                      <a:pt x="395" y="562"/>
                    </a:lnTo>
                    <a:lnTo>
                      <a:pt x="396" y="588"/>
                    </a:lnTo>
                    <a:lnTo>
                      <a:pt x="396" y="617"/>
                    </a:lnTo>
                    <a:lnTo>
                      <a:pt x="396" y="649"/>
                    </a:lnTo>
                    <a:lnTo>
                      <a:pt x="395" y="682"/>
                    </a:lnTo>
                    <a:lnTo>
                      <a:pt x="395" y="724"/>
                    </a:lnTo>
                    <a:lnTo>
                      <a:pt x="395" y="726"/>
                    </a:lnTo>
                    <a:lnTo>
                      <a:pt x="396" y="730"/>
                    </a:lnTo>
                    <a:lnTo>
                      <a:pt x="397" y="734"/>
                    </a:lnTo>
                    <a:lnTo>
                      <a:pt x="397" y="737"/>
                    </a:lnTo>
                    <a:lnTo>
                      <a:pt x="399" y="740"/>
                    </a:lnTo>
                    <a:lnTo>
                      <a:pt x="400" y="743"/>
                    </a:lnTo>
                    <a:lnTo>
                      <a:pt x="401" y="746"/>
                    </a:lnTo>
                    <a:lnTo>
                      <a:pt x="404" y="750"/>
                    </a:lnTo>
                    <a:lnTo>
                      <a:pt x="405" y="752"/>
                    </a:lnTo>
                    <a:lnTo>
                      <a:pt x="406" y="755"/>
                    </a:lnTo>
                    <a:lnTo>
                      <a:pt x="414" y="763"/>
                    </a:lnTo>
                    <a:lnTo>
                      <a:pt x="424" y="767"/>
                    </a:lnTo>
                    <a:lnTo>
                      <a:pt x="434" y="767"/>
                    </a:lnTo>
                    <a:lnTo>
                      <a:pt x="447" y="763"/>
                    </a:lnTo>
                    <a:lnTo>
                      <a:pt x="460" y="758"/>
                    </a:lnTo>
                    <a:lnTo>
                      <a:pt x="473" y="751"/>
                    </a:lnTo>
                    <a:lnTo>
                      <a:pt x="486" y="743"/>
                    </a:lnTo>
                    <a:lnTo>
                      <a:pt x="498" y="736"/>
                    </a:lnTo>
                    <a:lnTo>
                      <a:pt x="510" y="729"/>
                    </a:lnTo>
                    <a:lnTo>
                      <a:pt x="522" y="723"/>
                    </a:lnTo>
                    <a:lnTo>
                      <a:pt x="533" y="715"/>
                    </a:lnTo>
                    <a:lnTo>
                      <a:pt x="545" y="707"/>
                    </a:lnTo>
                    <a:lnTo>
                      <a:pt x="554" y="696"/>
                    </a:lnTo>
                    <a:lnTo>
                      <a:pt x="564" y="683"/>
                    </a:lnTo>
                    <a:lnTo>
                      <a:pt x="573" y="670"/>
                    </a:lnTo>
                    <a:lnTo>
                      <a:pt x="580" y="655"/>
                    </a:lnTo>
                    <a:lnTo>
                      <a:pt x="588" y="640"/>
                    </a:lnTo>
                    <a:lnTo>
                      <a:pt x="596" y="626"/>
                    </a:lnTo>
                    <a:lnTo>
                      <a:pt x="602" y="611"/>
                    </a:lnTo>
                    <a:lnTo>
                      <a:pt x="610" y="595"/>
                    </a:lnTo>
                    <a:lnTo>
                      <a:pt x="616" y="577"/>
                    </a:lnTo>
                    <a:lnTo>
                      <a:pt x="621" y="559"/>
                    </a:lnTo>
                    <a:lnTo>
                      <a:pt x="624" y="542"/>
                    </a:lnTo>
                    <a:lnTo>
                      <a:pt x="625" y="525"/>
                    </a:lnTo>
                    <a:lnTo>
                      <a:pt x="624" y="509"/>
                    </a:lnTo>
                    <a:lnTo>
                      <a:pt x="623" y="492"/>
                    </a:lnTo>
                    <a:lnTo>
                      <a:pt x="620" y="476"/>
                    </a:lnTo>
                    <a:lnTo>
                      <a:pt x="619" y="459"/>
                    </a:lnTo>
                    <a:lnTo>
                      <a:pt x="616" y="440"/>
                    </a:lnTo>
                    <a:lnTo>
                      <a:pt x="616" y="423"/>
                    </a:lnTo>
                    <a:lnTo>
                      <a:pt x="611" y="372"/>
                    </a:lnTo>
                    <a:lnTo>
                      <a:pt x="610" y="367"/>
                    </a:lnTo>
                    <a:lnTo>
                      <a:pt x="609" y="361"/>
                    </a:lnTo>
                    <a:lnTo>
                      <a:pt x="606" y="353"/>
                    </a:lnTo>
                    <a:lnTo>
                      <a:pt x="606" y="345"/>
                    </a:lnTo>
                    <a:lnTo>
                      <a:pt x="605" y="336"/>
                    </a:lnTo>
                    <a:lnTo>
                      <a:pt x="603" y="326"/>
                    </a:lnTo>
                    <a:lnTo>
                      <a:pt x="602" y="317"/>
                    </a:lnTo>
                    <a:lnTo>
                      <a:pt x="602" y="308"/>
                    </a:lnTo>
                    <a:lnTo>
                      <a:pt x="601" y="301"/>
                    </a:lnTo>
                    <a:lnTo>
                      <a:pt x="601" y="296"/>
                    </a:lnTo>
                    <a:lnTo>
                      <a:pt x="598" y="282"/>
                    </a:lnTo>
                    <a:lnTo>
                      <a:pt x="596" y="269"/>
                    </a:lnTo>
                    <a:lnTo>
                      <a:pt x="593" y="255"/>
                    </a:lnTo>
                    <a:lnTo>
                      <a:pt x="591" y="243"/>
                    </a:lnTo>
                    <a:lnTo>
                      <a:pt x="587" y="231"/>
                    </a:lnTo>
                    <a:lnTo>
                      <a:pt x="584" y="217"/>
                    </a:lnTo>
                    <a:lnTo>
                      <a:pt x="580" y="204"/>
                    </a:lnTo>
                    <a:lnTo>
                      <a:pt x="578" y="190"/>
                    </a:lnTo>
                    <a:lnTo>
                      <a:pt x="574" y="175"/>
                    </a:lnTo>
                    <a:lnTo>
                      <a:pt x="571" y="161"/>
                    </a:lnTo>
                    <a:lnTo>
                      <a:pt x="570" y="156"/>
                    </a:lnTo>
                    <a:lnTo>
                      <a:pt x="568" y="151"/>
                    </a:lnTo>
                    <a:lnTo>
                      <a:pt x="565" y="145"/>
                    </a:lnTo>
                    <a:lnTo>
                      <a:pt x="562" y="139"/>
                    </a:lnTo>
                    <a:lnTo>
                      <a:pt x="559" y="131"/>
                    </a:lnTo>
                    <a:lnTo>
                      <a:pt x="555" y="125"/>
                    </a:lnTo>
                    <a:lnTo>
                      <a:pt x="552" y="119"/>
                    </a:lnTo>
                    <a:lnTo>
                      <a:pt x="548" y="113"/>
                    </a:lnTo>
                    <a:lnTo>
                      <a:pt x="546" y="108"/>
                    </a:lnTo>
                    <a:lnTo>
                      <a:pt x="545" y="103"/>
                    </a:lnTo>
                    <a:lnTo>
                      <a:pt x="534" y="83"/>
                    </a:lnTo>
                    <a:lnTo>
                      <a:pt x="529" y="80"/>
                    </a:lnTo>
                    <a:lnTo>
                      <a:pt x="523" y="75"/>
                    </a:lnTo>
                    <a:lnTo>
                      <a:pt x="518" y="70"/>
                    </a:lnTo>
                    <a:lnTo>
                      <a:pt x="511" y="66"/>
                    </a:lnTo>
                    <a:lnTo>
                      <a:pt x="505" y="61"/>
                    </a:lnTo>
                    <a:lnTo>
                      <a:pt x="498" y="58"/>
                    </a:lnTo>
                    <a:lnTo>
                      <a:pt x="491" y="54"/>
                    </a:lnTo>
                    <a:lnTo>
                      <a:pt x="484" y="50"/>
                    </a:lnTo>
                    <a:lnTo>
                      <a:pt x="478" y="48"/>
                    </a:lnTo>
                    <a:lnTo>
                      <a:pt x="472" y="47"/>
                    </a:lnTo>
                    <a:lnTo>
                      <a:pt x="452" y="44"/>
                    </a:lnTo>
                    <a:lnTo>
                      <a:pt x="434" y="45"/>
                    </a:lnTo>
                    <a:lnTo>
                      <a:pt x="417" y="49"/>
                    </a:lnTo>
                    <a:lnTo>
                      <a:pt x="400" y="54"/>
                    </a:lnTo>
                    <a:lnTo>
                      <a:pt x="383" y="61"/>
                    </a:lnTo>
                    <a:lnTo>
                      <a:pt x="368" y="70"/>
                    </a:lnTo>
                    <a:lnTo>
                      <a:pt x="354" y="81"/>
                    </a:lnTo>
                    <a:lnTo>
                      <a:pt x="340" y="94"/>
                    </a:lnTo>
                    <a:lnTo>
                      <a:pt x="326" y="108"/>
                    </a:lnTo>
                    <a:lnTo>
                      <a:pt x="313" y="123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4" name="Freeform 41"/>
              <p:cNvSpPr>
                <a:spLocks/>
              </p:cNvSpPr>
              <p:nvPr/>
            </p:nvSpPr>
            <p:spPr bwMode="auto">
              <a:xfrm>
                <a:off x="2534" y="2635"/>
                <a:ext cx="213" cy="217"/>
              </a:xfrm>
              <a:custGeom>
                <a:avLst/>
                <a:gdLst>
                  <a:gd name="T0" fmla="*/ 0 w 641"/>
                  <a:gd name="T1" fmla="*/ 0 h 650"/>
                  <a:gd name="T2" fmla="*/ 0 w 641"/>
                  <a:gd name="T3" fmla="*/ 0 h 650"/>
                  <a:gd name="T4" fmla="*/ 0 w 641"/>
                  <a:gd name="T5" fmla="*/ 0 h 650"/>
                  <a:gd name="T6" fmla="*/ 0 w 641"/>
                  <a:gd name="T7" fmla="*/ 0 h 650"/>
                  <a:gd name="T8" fmla="*/ 0 w 641"/>
                  <a:gd name="T9" fmla="*/ 0 h 650"/>
                  <a:gd name="T10" fmla="*/ 0 w 641"/>
                  <a:gd name="T11" fmla="*/ 0 h 650"/>
                  <a:gd name="T12" fmla="*/ 0 w 641"/>
                  <a:gd name="T13" fmla="*/ 0 h 650"/>
                  <a:gd name="T14" fmla="*/ 0 w 641"/>
                  <a:gd name="T15" fmla="*/ 0 h 650"/>
                  <a:gd name="T16" fmla="*/ 0 w 641"/>
                  <a:gd name="T17" fmla="*/ 0 h 650"/>
                  <a:gd name="T18" fmla="*/ 0 w 641"/>
                  <a:gd name="T19" fmla="*/ 0 h 650"/>
                  <a:gd name="T20" fmla="*/ 0 w 641"/>
                  <a:gd name="T21" fmla="*/ 0 h 650"/>
                  <a:gd name="T22" fmla="*/ 0 w 641"/>
                  <a:gd name="T23" fmla="*/ 0 h 650"/>
                  <a:gd name="T24" fmla="*/ 0 w 641"/>
                  <a:gd name="T25" fmla="*/ 0 h 650"/>
                  <a:gd name="T26" fmla="*/ 0 w 641"/>
                  <a:gd name="T27" fmla="*/ 0 h 650"/>
                  <a:gd name="T28" fmla="*/ 0 w 641"/>
                  <a:gd name="T29" fmla="*/ 0 h 650"/>
                  <a:gd name="T30" fmla="*/ 0 w 641"/>
                  <a:gd name="T31" fmla="*/ 0 h 650"/>
                  <a:gd name="T32" fmla="*/ 0 w 641"/>
                  <a:gd name="T33" fmla="*/ 0 h 650"/>
                  <a:gd name="T34" fmla="*/ 0 w 641"/>
                  <a:gd name="T35" fmla="*/ 0 h 650"/>
                  <a:gd name="T36" fmla="*/ 0 w 641"/>
                  <a:gd name="T37" fmla="*/ 0 h 650"/>
                  <a:gd name="T38" fmla="*/ 0 w 641"/>
                  <a:gd name="T39" fmla="*/ 0 h 650"/>
                  <a:gd name="T40" fmla="*/ 0 w 641"/>
                  <a:gd name="T41" fmla="*/ 0 h 650"/>
                  <a:gd name="T42" fmla="*/ 0 w 641"/>
                  <a:gd name="T43" fmla="*/ 0 h 650"/>
                  <a:gd name="T44" fmla="*/ 0 w 641"/>
                  <a:gd name="T45" fmla="*/ 0 h 650"/>
                  <a:gd name="T46" fmla="*/ 0 w 641"/>
                  <a:gd name="T47" fmla="*/ 0 h 650"/>
                  <a:gd name="T48" fmla="*/ 0 w 641"/>
                  <a:gd name="T49" fmla="*/ 0 h 650"/>
                  <a:gd name="T50" fmla="*/ 0 w 641"/>
                  <a:gd name="T51" fmla="*/ 0 h 650"/>
                  <a:gd name="T52" fmla="*/ 0 w 641"/>
                  <a:gd name="T53" fmla="*/ 0 h 650"/>
                  <a:gd name="T54" fmla="*/ 0 w 641"/>
                  <a:gd name="T55" fmla="*/ 0 h 650"/>
                  <a:gd name="T56" fmla="*/ 0 w 641"/>
                  <a:gd name="T57" fmla="*/ 0 h 650"/>
                  <a:gd name="T58" fmla="*/ 0 w 641"/>
                  <a:gd name="T59" fmla="*/ 0 h 650"/>
                  <a:gd name="T60" fmla="*/ 0 w 641"/>
                  <a:gd name="T61" fmla="*/ 0 h 650"/>
                  <a:gd name="T62" fmla="*/ 0 w 641"/>
                  <a:gd name="T63" fmla="*/ 0 h 650"/>
                  <a:gd name="T64" fmla="*/ 0 w 641"/>
                  <a:gd name="T65" fmla="*/ 0 h 650"/>
                  <a:gd name="T66" fmla="*/ 0 w 641"/>
                  <a:gd name="T67" fmla="*/ 0 h 650"/>
                  <a:gd name="T68" fmla="*/ 0 w 641"/>
                  <a:gd name="T69" fmla="*/ 0 h 650"/>
                  <a:gd name="T70" fmla="*/ 0 w 641"/>
                  <a:gd name="T71" fmla="*/ 0 h 650"/>
                  <a:gd name="T72" fmla="*/ 0 w 641"/>
                  <a:gd name="T73" fmla="*/ 0 h 650"/>
                  <a:gd name="T74" fmla="*/ 0 w 641"/>
                  <a:gd name="T75" fmla="*/ 0 h 650"/>
                  <a:gd name="T76" fmla="*/ 0 w 641"/>
                  <a:gd name="T77" fmla="*/ 0 h 650"/>
                  <a:gd name="T78" fmla="*/ 0 w 641"/>
                  <a:gd name="T79" fmla="*/ 0 h 650"/>
                  <a:gd name="T80" fmla="*/ 0 w 641"/>
                  <a:gd name="T81" fmla="*/ 0 h 650"/>
                  <a:gd name="T82" fmla="*/ 0 w 641"/>
                  <a:gd name="T83" fmla="*/ 0 h 650"/>
                  <a:gd name="T84" fmla="*/ 0 w 641"/>
                  <a:gd name="T85" fmla="*/ 0 h 650"/>
                  <a:gd name="T86" fmla="*/ 0 w 641"/>
                  <a:gd name="T87" fmla="*/ 0 h 650"/>
                  <a:gd name="T88" fmla="*/ 0 w 641"/>
                  <a:gd name="T89" fmla="*/ 0 h 650"/>
                  <a:gd name="T90" fmla="*/ 0 w 641"/>
                  <a:gd name="T91" fmla="*/ 0 h 650"/>
                  <a:gd name="T92" fmla="*/ 0 w 641"/>
                  <a:gd name="T93" fmla="*/ 0 h 650"/>
                  <a:gd name="T94" fmla="*/ 0 w 641"/>
                  <a:gd name="T95" fmla="*/ 0 h 650"/>
                  <a:gd name="T96" fmla="*/ 0 w 641"/>
                  <a:gd name="T97" fmla="*/ 0 h 650"/>
                  <a:gd name="T98" fmla="*/ 0 w 641"/>
                  <a:gd name="T99" fmla="*/ 0 h 650"/>
                  <a:gd name="T100" fmla="*/ 0 w 641"/>
                  <a:gd name="T101" fmla="*/ 0 h 650"/>
                  <a:gd name="T102" fmla="*/ 0 w 641"/>
                  <a:gd name="T103" fmla="*/ 0 h 6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41" h="650">
                    <a:moveTo>
                      <a:pt x="0" y="105"/>
                    </a:moveTo>
                    <a:lnTo>
                      <a:pt x="10" y="94"/>
                    </a:lnTo>
                    <a:lnTo>
                      <a:pt x="21" y="83"/>
                    </a:lnTo>
                    <a:lnTo>
                      <a:pt x="35" y="72"/>
                    </a:lnTo>
                    <a:lnTo>
                      <a:pt x="50" y="60"/>
                    </a:lnTo>
                    <a:lnTo>
                      <a:pt x="65" y="49"/>
                    </a:lnTo>
                    <a:lnTo>
                      <a:pt x="80" y="38"/>
                    </a:lnTo>
                    <a:lnTo>
                      <a:pt x="96" y="29"/>
                    </a:lnTo>
                    <a:lnTo>
                      <a:pt x="108" y="20"/>
                    </a:lnTo>
                    <a:lnTo>
                      <a:pt x="121" y="15"/>
                    </a:lnTo>
                    <a:lnTo>
                      <a:pt x="130" y="12"/>
                    </a:lnTo>
                    <a:lnTo>
                      <a:pt x="146" y="9"/>
                    </a:lnTo>
                    <a:lnTo>
                      <a:pt x="160" y="6"/>
                    </a:lnTo>
                    <a:lnTo>
                      <a:pt x="175" y="3"/>
                    </a:lnTo>
                    <a:lnTo>
                      <a:pt x="190" y="2"/>
                    </a:lnTo>
                    <a:lnTo>
                      <a:pt x="206" y="1"/>
                    </a:lnTo>
                    <a:lnTo>
                      <a:pt x="220" y="0"/>
                    </a:lnTo>
                    <a:lnTo>
                      <a:pt x="234" y="0"/>
                    </a:lnTo>
                    <a:lnTo>
                      <a:pt x="247" y="1"/>
                    </a:lnTo>
                    <a:lnTo>
                      <a:pt x="258" y="2"/>
                    </a:lnTo>
                    <a:lnTo>
                      <a:pt x="269" y="4"/>
                    </a:lnTo>
                    <a:lnTo>
                      <a:pt x="279" y="7"/>
                    </a:lnTo>
                    <a:lnTo>
                      <a:pt x="289" y="12"/>
                    </a:lnTo>
                    <a:lnTo>
                      <a:pt x="299" y="17"/>
                    </a:lnTo>
                    <a:lnTo>
                      <a:pt x="309" y="22"/>
                    </a:lnTo>
                    <a:lnTo>
                      <a:pt x="320" y="28"/>
                    </a:lnTo>
                    <a:lnTo>
                      <a:pt x="329" y="34"/>
                    </a:lnTo>
                    <a:lnTo>
                      <a:pt x="338" y="40"/>
                    </a:lnTo>
                    <a:lnTo>
                      <a:pt x="345" y="46"/>
                    </a:lnTo>
                    <a:lnTo>
                      <a:pt x="353" y="51"/>
                    </a:lnTo>
                    <a:lnTo>
                      <a:pt x="358" y="56"/>
                    </a:lnTo>
                    <a:lnTo>
                      <a:pt x="363" y="61"/>
                    </a:lnTo>
                    <a:lnTo>
                      <a:pt x="368" y="67"/>
                    </a:lnTo>
                    <a:lnTo>
                      <a:pt x="373" y="72"/>
                    </a:lnTo>
                    <a:lnTo>
                      <a:pt x="379" y="78"/>
                    </a:lnTo>
                    <a:lnTo>
                      <a:pt x="384" y="84"/>
                    </a:lnTo>
                    <a:lnTo>
                      <a:pt x="389" y="92"/>
                    </a:lnTo>
                    <a:lnTo>
                      <a:pt x="394" y="98"/>
                    </a:lnTo>
                    <a:lnTo>
                      <a:pt x="399" y="104"/>
                    </a:lnTo>
                    <a:lnTo>
                      <a:pt x="404" y="111"/>
                    </a:lnTo>
                    <a:lnTo>
                      <a:pt x="408" y="117"/>
                    </a:lnTo>
                    <a:lnTo>
                      <a:pt x="414" y="128"/>
                    </a:lnTo>
                    <a:lnTo>
                      <a:pt x="421" y="141"/>
                    </a:lnTo>
                    <a:lnTo>
                      <a:pt x="426" y="154"/>
                    </a:lnTo>
                    <a:lnTo>
                      <a:pt x="432" y="168"/>
                    </a:lnTo>
                    <a:lnTo>
                      <a:pt x="438" y="182"/>
                    </a:lnTo>
                    <a:lnTo>
                      <a:pt x="443" y="197"/>
                    </a:lnTo>
                    <a:lnTo>
                      <a:pt x="446" y="212"/>
                    </a:lnTo>
                    <a:lnTo>
                      <a:pt x="450" y="225"/>
                    </a:lnTo>
                    <a:lnTo>
                      <a:pt x="454" y="238"/>
                    </a:lnTo>
                    <a:lnTo>
                      <a:pt x="458" y="249"/>
                    </a:lnTo>
                    <a:lnTo>
                      <a:pt x="464" y="268"/>
                    </a:lnTo>
                    <a:lnTo>
                      <a:pt x="468" y="288"/>
                    </a:lnTo>
                    <a:lnTo>
                      <a:pt x="472" y="306"/>
                    </a:lnTo>
                    <a:lnTo>
                      <a:pt x="476" y="325"/>
                    </a:lnTo>
                    <a:lnTo>
                      <a:pt x="477" y="343"/>
                    </a:lnTo>
                    <a:lnTo>
                      <a:pt x="480" y="361"/>
                    </a:lnTo>
                    <a:lnTo>
                      <a:pt x="480" y="381"/>
                    </a:lnTo>
                    <a:lnTo>
                      <a:pt x="481" y="399"/>
                    </a:lnTo>
                    <a:lnTo>
                      <a:pt x="481" y="420"/>
                    </a:lnTo>
                    <a:lnTo>
                      <a:pt x="481" y="441"/>
                    </a:lnTo>
                    <a:lnTo>
                      <a:pt x="487" y="526"/>
                    </a:lnTo>
                    <a:lnTo>
                      <a:pt x="487" y="533"/>
                    </a:lnTo>
                    <a:lnTo>
                      <a:pt x="487" y="541"/>
                    </a:lnTo>
                    <a:lnTo>
                      <a:pt x="487" y="550"/>
                    </a:lnTo>
                    <a:lnTo>
                      <a:pt x="489" y="560"/>
                    </a:lnTo>
                    <a:lnTo>
                      <a:pt x="489" y="571"/>
                    </a:lnTo>
                    <a:lnTo>
                      <a:pt x="490" y="582"/>
                    </a:lnTo>
                    <a:lnTo>
                      <a:pt x="491" y="596"/>
                    </a:lnTo>
                    <a:lnTo>
                      <a:pt x="493" y="609"/>
                    </a:lnTo>
                    <a:lnTo>
                      <a:pt x="494" y="624"/>
                    </a:lnTo>
                    <a:lnTo>
                      <a:pt x="496" y="640"/>
                    </a:lnTo>
                    <a:lnTo>
                      <a:pt x="498" y="644"/>
                    </a:lnTo>
                    <a:lnTo>
                      <a:pt x="500" y="646"/>
                    </a:lnTo>
                    <a:lnTo>
                      <a:pt x="503" y="647"/>
                    </a:lnTo>
                    <a:lnTo>
                      <a:pt x="507" y="649"/>
                    </a:lnTo>
                    <a:lnTo>
                      <a:pt x="512" y="650"/>
                    </a:lnTo>
                    <a:lnTo>
                      <a:pt x="516" y="650"/>
                    </a:lnTo>
                    <a:lnTo>
                      <a:pt x="519" y="649"/>
                    </a:lnTo>
                    <a:lnTo>
                      <a:pt x="523" y="647"/>
                    </a:lnTo>
                    <a:lnTo>
                      <a:pt x="526" y="646"/>
                    </a:lnTo>
                    <a:lnTo>
                      <a:pt x="528" y="645"/>
                    </a:lnTo>
                    <a:lnTo>
                      <a:pt x="543" y="630"/>
                    </a:lnTo>
                    <a:lnTo>
                      <a:pt x="558" y="615"/>
                    </a:lnTo>
                    <a:lnTo>
                      <a:pt x="572" y="599"/>
                    </a:lnTo>
                    <a:lnTo>
                      <a:pt x="586" y="583"/>
                    </a:lnTo>
                    <a:lnTo>
                      <a:pt x="599" y="568"/>
                    </a:lnTo>
                    <a:lnTo>
                      <a:pt x="609" y="550"/>
                    </a:lnTo>
                    <a:lnTo>
                      <a:pt x="619" y="532"/>
                    </a:lnTo>
                    <a:lnTo>
                      <a:pt x="628" y="514"/>
                    </a:lnTo>
                    <a:lnTo>
                      <a:pt x="633" y="494"/>
                    </a:lnTo>
                    <a:lnTo>
                      <a:pt x="637" y="473"/>
                    </a:lnTo>
                    <a:lnTo>
                      <a:pt x="640" y="455"/>
                    </a:lnTo>
                    <a:lnTo>
                      <a:pt x="641" y="436"/>
                    </a:lnTo>
                    <a:lnTo>
                      <a:pt x="641" y="418"/>
                    </a:lnTo>
                    <a:lnTo>
                      <a:pt x="641" y="401"/>
                    </a:lnTo>
                    <a:lnTo>
                      <a:pt x="641" y="382"/>
                    </a:lnTo>
                    <a:lnTo>
                      <a:pt x="640" y="364"/>
                    </a:lnTo>
                    <a:lnTo>
                      <a:pt x="639" y="345"/>
                    </a:lnTo>
                    <a:lnTo>
                      <a:pt x="636" y="327"/>
                    </a:lnTo>
                    <a:lnTo>
                      <a:pt x="633" y="307"/>
                    </a:lnTo>
                    <a:lnTo>
                      <a:pt x="632" y="289"/>
                    </a:lnTo>
                    <a:lnTo>
                      <a:pt x="624" y="267"/>
                    </a:lnTo>
                    <a:lnTo>
                      <a:pt x="624" y="265"/>
                    </a:lnTo>
                    <a:lnTo>
                      <a:pt x="623" y="261"/>
                    </a:lnTo>
                    <a:lnTo>
                      <a:pt x="622" y="256"/>
                    </a:lnTo>
                    <a:lnTo>
                      <a:pt x="619" y="251"/>
                    </a:lnTo>
                    <a:lnTo>
                      <a:pt x="618" y="246"/>
                    </a:lnTo>
                    <a:lnTo>
                      <a:pt x="615" y="241"/>
                    </a:lnTo>
                    <a:lnTo>
                      <a:pt x="614" y="236"/>
                    </a:lnTo>
                    <a:lnTo>
                      <a:pt x="612" y="230"/>
                    </a:lnTo>
                    <a:lnTo>
                      <a:pt x="609" y="225"/>
                    </a:lnTo>
                    <a:lnTo>
                      <a:pt x="607" y="219"/>
                    </a:lnTo>
                    <a:lnTo>
                      <a:pt x="603" y="213"/>
                    </a:lnTo>
                    <a:lnTo>
                      <a:pt x="599" y="206"/>
                    </a:lnTo>
                    <a:lnTo>
                      <a:pt x="595" y="199"/>
                    </a:lnTo>
                    <a:lnTo>
                      <a:pt x="591" y="192"/>
                    </a:lnTo>
                    <a:lnTo>
                      <a:pt x="586" y="186"/>
                    </a:lnTo>
                    <a:lnTo>
                      <a:pt x="582" y="180"/>
                    </a:lnTo>
                    <a:lnTo>
                      <a:pt x="578" y="174"/>
                    </a:lnTo>
                    <a:lnTo>
                      <a:pt x="573" y="166"/>
                    </a:lnTo>
                    <a:lnTo>
                      <a:pt x="569" y="160"/>
                    </a:lnTo>
                    <a:lnTo>
                      <a:pt x="566" y="154"/>
                    </a:lnTo>
                    <a:lnTo>
                      <a:pt x="560" y="147"/>
                    </a:lnTo>
                    <a:lnTo>
                      <a:pt x="555" y="139"/>
                    </a:lnTo>
                    <a:lnTo>
                      <a:pt x="550" y="132"/>
                    </a:lnTo>
                    <a:lnTo>
                      <a:pt x="544" y="125"/>
                    </a:lnTo>
                    <a:lnTo>
                      <a:pt x="537" y="119"/>
                    </a:lnTo>
                    <a:lnTo>
                      <a:pt x="531" y="111"/>
                    </a:lnTo>
                    <a:lnTo>
                      <a:pt x="523" y="105"/>
                    </a:lnTo>
                    <a:lnTo>
                      <a:pt x="517" y="98"/>
                    </a:lnTo>
                    <a:lnTo>
                      <a:pt x="509" y="92"/>
                    </a:lnTo>
                    <a:lnTo>
                      <a:pt x="503" y="87"/>
                    </a:lnTo>
                    <a:lnTo>
                      <a:pt x="486" y="74"/>
                    </a:lnTo>
                    <a:lnTo>
                      <a:pt x="471" y="65"/>
                    </a:lnTo>
                    <a:lnTo>
                      <a:pt x="455" y="56"/>
                    </a:lnTo>
                    <a:lnTo>
                      <a:pt x="441" y="50"/>
                    </a:lnTo>
                    <a:lnTo>
                      <a:pt x="427" y="46"/>
                    </a:lnTo>
                    <a:lnTo>
                      <a:pt x="413" y="44"/>
                    </a:lnTo>
                    <a:lnTo>
                      <a:pt x="400" y="42"/>
                    </a:lnTo>
                    <a:lnTo>
                      <a:pt x="386" y="44"/>
                    </a:lnTo>
                    <a:lnTo>
                      <a:pt x="372" y="46"/>
                    </a:lnTo>
                    <a:lnTo>
                      <a:pt x="358" y="51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5" name="Freeform 42"/>
              <p:cNvSpPr>
                <a:spLocks/>
              </p:cNvSpPr>
              <p:nvPr/>
            </p:nvSpPr>
            <p:spPr bwMode="auto">
              <a:xfrm>
                <a:off x="2626" y="2623"/>
                <a:ext cx="228" cy="166"/>
              </a:xfrm>
              <a:custGeom>
                <a:avLst/>
                <a:gdLst>
                  <a:gd name="T0" fmla="*/ 0 w 684"/>
                  <a:gd name="T1" fmla="*/ 0 h 496"/>
                  <a:gd name="T2" fmla="*/ 0 w 684"/>
                  <a:gd name="T3" fmla="*/ 0 h 496"/>
                  <a:gd name="T4" fmla="*/ 0 w 684"/>
                  <a:gd name="T5" fmla="*/ 0 h 496"/>
                  <a:gd name="T6" fmla="*/ 0 w 684"/>
                  <a:gd name="T7" fmla="*/ 0 h 496"/>
                  <a:gd name="T8" fmla="*/ 0 w 684"/>
                  <a:gd name="T9" fmla="*/ 0 h 496"/>
                  <a:gd name="T10" fmla="*/ 0 w 684"/>
                  <a:gd name="T11" fmla="*/ 0 h 496"/>
                  <a:gd name="T12" fmla="*/ 0 w 684"/>
                  <a:gd name="T13" fmla="*/ 0 h 496"/>
                  <a:gd name="T14" fmla="*/ 0 w 684"/>
                  <a:gd name="T15" fmla="*/ 0 h 496"/>
                  <a:gd name="T16" fmla="*/ 0 w 684"/>
                  <a:gd name="T17" fmla="*/ 0 h 496"/>
                  <a:gd name="T18" fmla="*/ 0 w 684"/>
                  <a:gd name="T19" fmla="*/ 0 h 496"/>
                  <a:gd name="T20" fmla="*/ 0 w 684"/>
                  <a:gd name="T21" fmla="*/ 0 h 496"/>
                  <a:gd name="T22" fmla="*/ 0 w 684"/>
                  <a:gd name="T23" fmla="*/ 0 h 496"/>
                  <a:gd name="T24" fmla="*/ 0 w 684"/>
                  <a:gd name="T25" fmla="*/ 0 h 496"/>
                  <a:gd name="T26" fmla="*/ 0 w 684"/>
                  <a:gd name="T27" fmla="*/ 0 h 496"/>
                  <a:gd name="T28" fmla="*/ 0 w 684"/>
                  <a:gd name="T29" fmla="*/ 0 h 496"/>
                  <a:gd name="T30" fmla="*/ 0 w 684"/>
                  <a:gd name="T31" fmla="*/ 0 h 496"/>
                  <a:gd name="T32" fmla="*/ 0 w 684"/>
                  <a:gd name="T33" fmla="*/ 0 h 496"/>
                  <a:gd name="T34" fmla="*/ 0 w 684"/>
                  <a:gd name="T35" fmla="*/ 0 h 496"/>
                  <a:gd name="T36" fmla="*/ 0 w 684"/>
                  <a:gd name="T37" fmla="*/ 0 h 496"/>
                  <a:gd name="T38" fmla="*/ 0 w 684"/>
                  <a:gd name="T39" fmla="*/ 0 h 496"/>
                  <a:gd name="T40" fmla="*/ 0 w 684"/>
                  <a:gd name="T41" fmla="*/ 0 h 496"/>
                  <a:gd name="T42" fmla="*/ 0 w 684"/>
                  <a:gd name="T43" fmla="*/ 0 h 496"/>
                  <a:gd name="T44" fmla="*/ 0 w 684"/>
                  <a:gd name="T45" fmla="*/ 0 h 496"/>
                  <a:gd name="T46" fmla="*/ 0 w 684"/>
                  <a:gd name="T47" fmla="*/ 0 h 496"/>
                  <a:gd name="T48" fmla="*/ 0 w 684"/>
                  <a:gd name="T49" fmla="*/ 0 h 496"/>
                  <a:gd name="T50" fmla="*/ 0 w 684"/>
                  <a:gd name="T51" fmla="*/ 0 h 496"/>
                  <a:gd name="T52" fmla="*/ 0 w 684"/>
                  <a:gd name="T53" fmla="*/ 0 h 496"/>
                  <a:gd name="T54" fmla="*/ 0 w 684"/>
                  <a:gd name="T55" fmla="*/ 0 h 496"/>
                  <a:gd name="T56" fmla="*/ 0 w 684"/>
                  <a:gd name="T57" fmla="*/ 0 h 496"/>
                  <a:gd name="T58" fmla="*/ 0 w 684"/>
                  <a:gd name="T59" fmla="*/ 0 h 496"/>
                  <a:gd name="T60" fmla="*/ 0 w 684"/>
                  <a:gd name="T61" fmla="*/ 0 h 496"/>
                  <a:gd name="T62" fmla="*/ 0 w 684"/>
                  <a:gd name="T63" fmla="*/ 0 h 496"/>
                  <a:gd name="T64" fmla="*/ 0 w 684"/>
                  <a:gd name="T65" fmla="*/ 0 h 496"/>
                  <a:gd name="T66" fmla="*/ 0 w 684"/>
                  <a:gd name="T67" fmla="*/ 0 h 496"/>
                  <a:gd name="T68" fmla="*/ 0 w 684"/>
                  <a:gd name="T69" fmla="*/ 0 h 496"/>
                  <a:gd name="T70" fmla="*/ 0 w 684"/>
                  <a:gd name="T71" fmla="*/ 0 h 496"/>
                  <a:gd name="T72" fmla="*/ 0 w 684"/>
                  <a:gd name="T73" fmla="*/ 0 h 496"/>
                  <a:gd name="T74" fmla="*/ 0 w 684"/>
                  <a:gd name="T75" fmla="*/ 0 h 496"/>
                  <a:gd name="T76" fmla="*/ 0 w 684"/>
                  <a:gd name="T77" fmla="*/ 0 h 496"/>
                  <a:gd name="T78" fmla="*/ 0 w 684"/>
                  <a:gd name="T79" fmla="*/ 0 h 496"/>
                  <a:gd name="T80" fmla="*/ 0 w 684"/>
                  <a:gd name="T81" fmla="*/ 0 h 496"/>
                  <a:gd name="T82" fmla="*/ 0 w 684"/>
                  <a:gd name="T83" fmla="*/ 0 h 496"/>
                  <a:gd name="T84" fmla="*/ 0 w 684"/>
                  <a:gd name="T85" fmla="*/ 0 h 496"/>
                  <a:gd name="T86" fmla="*/ 0 w 684"/>
                  <a:gd name="T87" fmla="*/ 0 h 496"/>
                  <a:gd name="T88" fmla="*/ 0 w 684"/>
                  <a:gd name="T89" fmla="*/ 0 h 496"/>
                  <a:gd name="T90" fmla="*/ 0 w 684"/>
                  <a:gd name="T91" fmla="*/ 0 h 496"/>
                  <a:gd name="T92" fmla="*/ 0 w 684"/>
                  <a:gd name="T93" fmla="*/ 0 h 496"/>
                  <a:gd name="T94" fmla="*/ 0 w 684"/>
                  <a:gd name="T95" fmla="*/ 0 h 49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4" h="496">
                    <a:moveTo>
                      <a:pt x="0" y="37"/>
                    </a:moveTo>
                    <a:lnTo>
                      <a:pt x="14" y="30"/>
                    </a:lnTo>
                    <a:lnTo>
                      <a:pt x="23" y="26"/>
                    </a:lnTo>
                    <a:lnTo>
                      <a:pt x="30" y="22"/>
                    </a:lnTo>
                    <a:lnTo>
                      <a:pt x="37" y="20"/>
                    </a:lnTo>
                    <a:lnTo>
                      <a:pt x="44" y="19"/>
                    </a:lnTo>
                    <a:lnTo>
                      <a:pt x="51" y="16"/>
                    </a:lnTo>
                    <a:lnTo>
                      <a:pt x="58" y="15"/>
                    </a:lnTo>
                    <a:lnTo>
                      <a:pt x="65" y="12"/>
                    </a:lnTo>
                    <a:lnTo>
                      <a:pt x="74" y="11"/>
                    </a:lnTo>
                    <a:lnTo>
                      <a:pt x="83" y="9"/>
                    </a:lnTo>
                    <a:lnTo>
                      <a:pt x="94" y="8"/>
                    </a:lnTo>
                    <a:lnTo>
                      <a:pt x="108" y="5"/>
                    </a:lnTo>
                    <a:lnTo>
                      <a:pt x="124" y="3"/>
                    </a:lnTo>
                    <a:lnTo>
                      <a:pt x="145" y="1"/>
                    </a:lnTo>
                    <a:lnTo>
                      <a:pt x="167" y="0"/>
                    </a:lnTo>
                    <a:lnTo>
                      <a:pt x="190" y="1"/>
                    </a:lnTo>
                    <a:lnTo>
                      <a:pt x="213" y="4"/>
                    </a:lnTo>
                    <a:lnTo>
                      <a:pt x="236" y="8"/>
                    </a:lnTo>
                    <a:lnTo>
                      <a:pt x="256" y="14"/>
                    </a:lnTo>
                    <a:lnTo>
                      <a:pt x="275" y="22"/>
                    </a:lnTo>
                    <a:lnTo>
                      <a:pt x="291" y="33"/>
                    </a:lnTo>
                    <a:lnTo>
                      <a:pt x="301" y="41"/>
                    </a:lnTo>
                    <a:lnTo>
                      <a:pt x="311" y="47"/>
                    </a:lnTo>
                    <a:lnTo>
                      <a:pt x="322" y="54"/>
                    </a:lnTo>
                    <a:lnTo>
                      <a:pt x="332" y="60"/>
                    </a:lnTo>
                    <a:lnTo>
                      <a:pt x="341" y="69"/>
                    </a:lnTo>
                    <a:lnTo>
                      <a:pt x="351" y="76"/>
                    </a:lnTo>
                    <a:lnTo>
                      <a:pt x="361" y="85"/>
                    </a:lnTo>
                    <a:lnTo>
                      <a:pt x="370" y="93"/>
                    </a:lnTo>
                    <a:lnTo>
                      <a:pt x="380" y="102"/>
                    </a:lnTo>
                    <a:lnTo>
                      <a:pt x="391" y="112"/>
                    </a:lnTo>
                    <a:lnTo>
                      <a:pt x="401" y="122"/>
                    </a:lnTo>
                    <a:lnTo>
                      <a:pt x="411" y="133"/>
                    </a:lnTo>
                    <a:lnTo>
                      <a:pt x="420" y="144"/>
                    </a:lnTo>
                    <a:lnTo>
                      <a:pt x="429" y="156"/>
                    </a:lnTo>
                    <a:lnTo>
                      <a:pt x="438" y="168"/>
                    </a:lnTo>
                    <a:lnTo>
                      <a:pt x="446" y="181"/>
                    </a:lnTo>
                    <a:lnTo>
                      <a:pt x="453" y="194"/>
                    </a:lnTo>
                    <a:lnTo>
                      <a:pt x="460" y="209"/>
                    </a:lnTo>
                    <a:lnTo>
                      <a:pt x="466" y="223"/>
                    </a:lnTo>
                    <a:lnTo>
                      <a:pt x="473" y="238"/>
                    </a:lnTo>
                    <a:lnTo>
                      <a:pt x="491" y="282"/>
                    </a:lnTo>
                    <a:lnTo>
                      <a:pt x="500" y="300"/>
                    </a:lnTo>
                    <a:lnTo>
                      <a:pt x="505" y="319"/>
                    </a:lnTo>
                    <a:lnTo>
                      <a:pt x="508" y="339"/>
                    </a:lnTo>
                    <a:lnTo>
                      <a:pt x="511" y="360"/>
                    </a:lnTo>
                    <a:lnTo>
                      <a:pt x="512" y="382"/>
                    </a:lnTo>
                    <a:lnTo>
                      <a:pt x="514" y="403"/>
                    </a:lnTo>
                    <a:lnTo>
                      <a:pt x="515" y="425"/>
                    </a:lnTo>
                    <a:lnTo>
                      <a:pt x="517" y="447"/>
                    </a:lnTo>
                    <a:lnTo>
                      <a:pt x="523" y="469"/>
                    </a:lnTo>
                    <a:lnTo>
                      <a:pt x="528" y="490"/>
                    </a:lnTo>
                    <a:lnTo>
                      <a:pt x="529" y="491"/>
                    </a:lnTo>
                    <a:lnTo>
                      <a:pt x="529" y="492"/>
                    </a:lnTo>
                    <a:lnTo>
                      <a:pt x="530" y="493"/>
                    </a:lnTo>
                    <a:lnTo>
                      <a:pt x="533" y="493"/>
                    </a:lnTo>
                    <a:lnTo>
                      <a:pt x="534" y="495"/>
                    </a:lnTo>
                    <a:lnTo>
                      <a:pt x="537" y="496"/>
                    </a:lnTo>
                    <a:lnTo>
                      <a:pt x="539" y="496"/>
                    </a:lnTo>
                    <a:lnTo>
                      <a:pt x="542" y="496"/>
                    </a:lnTo>
                    <a:lnTo>
                      <a:pt x="546" y="496"/>
                    </a:lnTo>
                    <a:lnTo>
                      <a:pt x="548" y="496"/>
                    </a:lnTo>
                    <a:lnTo>
                      <a:pt x="565" y="493"/>
                    </a:lnTo>
                    <a:lnTo>
                      <a:pt x="579" y="490"/>
                    </a:lnTo>
                    <a:lnTo>
                      <a:pt x="593" y="486"/>
                    </a:lnTo>
                    <a:lnTo>
                      <a:pt x="606" y="480"/>
                    </a:lnTo>
                    <a:lnTo>
                      <a:pt x="617" y="475"/>
                    </a:lnTo>
                    <a:lnTo>
                      <a:pt x="629" y="468"/>
                    </a:lnTo>
                    <a:lnTo>
                      <a:pt x="639" y="460"/>
                    </a:lnTo>
                    <a:lnTo>
                      <a:pt x="651" y="453"/>
                    </a:lnTo>
                    <a:lnTo>
                      <a:pt x="661" y="444"/>
                    </a:lnTo>
                    <a:lnTo>
                      <a:pt x="671" y="436"/>
                    </a:lnTo>
                    <a:lnTo>
                      <a:pt x="679" y="426"/>
                    </a:lnTo>
                    <a:lnTo>
                      <a:pt x="683" y="415"/>
                    </a:lnTo>
                    <a:lnTo>
                      <a:pt x="684" y="403"/>
                    </a:lnTo>
                    <a:lnTo>
                      <a:pt x="683" y="388"/>
                    </a:lnTo>
                    <a:lnTo>
                      <a:pt x="680" y="372"/>
                    </a:lnTo>
                    <a:lnTo>
                      <a:pt x="675" y="356"/>
                    </a:lnTo>
                    <a:lnTo>
                      <a:pt x="670" y="339"/>
                    </a:lnTo>
                    <a:lnTo>
                      <a:pt x="663" y="323"/>
                    </a:lnTo>
                    <a:lnTo>
                      <a:pt x="657" y="307"/>
                    </a:lnTo>
                    <a:lnTo>
                      <a:pt x="652" y="292"/>
                    </a:lnTo>
                    <a:lnTo>
                      <a:pt x="648" y="282"/>
                    </a:lnTo>
                    <a:lnTo>
                      <a:pt x="642" y="270"/>
                    </a:lnTo>
                    <a:lnTo>
                      <a:pt x="635" y="257"/>
                    </a:lnTo>
                    <a:lnTo>
                      <a:pt x="628" y="242"/>
                    </a:lnTo>
                    <a:lnTo>
                      <a:pt x="621" y="227"/>
                    </a:lnTo>
                    <a:lnTo>
                      <a:pt x="613" y="214"/>
                    </a:lnTo>
                    <a:lnTo>
                      <a:pt x="607" y="203"/>
                    </a:lnTo>
                    <a:lnTo>
                      <a:pt x="603" y="193"/>
                    </a:lnTo>
                    <a:lnTo>
                      <a:pt x="599" y="187"/>
                    </a:lnTo>
                    <a:lnTo>
                      <a:pt x="598" y="184"/>
                    </a:lnTo>
                    <a:lnTo>
                      <a:pt x="593" y="174"/>
                    </a:lnTo>
                    <a:lnTo>
                      <a:pt x="588" y="166"/>
                    </a:lnTo>
                    <a:lnTo>
                      <a:pt x="583" y="156"/>
                    </a:lnTo>
                    <a:lnTo>
                      <a:pt x="576" y="146"/>
                    </a:lnTo>
                    <a:lnTo>
                      <a:pt x="569" y="136"/>
                    </a:lnTo>
                    <a:lnTo>
                      <a:pt x="561" y="127"/>
                    </a:lnTo>
                    <a:lnTo>
                      <a:pt x="553" y="117"/>
                    </a:lnTo>
                    <a:lnTo>
                      <a:pt x="546" y="107"/>
                    </a:lnTo>
                    <a:lnTo>
                      <a:pt x="537" y="97"/>
                    </a:lnTo>
                    <a:lnTo>
                      <a:pt x="528" y="87"/>
                    </a:lnTo>
                    <a:lnTo>
                      <a:pt x="529" y="90"/>
                    </a:lnTo>
                    <a:lnTo>
                      <a:pt x="528" y="88"/>
                    </a:lnTo>
                    <a:lnTo>
                      <a:pt x="526" y="87"/>
                    </a:lnTo>
                    <a:lnTo>
                      <a:pt x="523" y="85"/>
                    </a:lnTo>
                    <a:lnTo>
                      <a:pt x="519" y="82"/>
                    </a:lnTo>
                    <a:lnTo>
                      <a:pt x="514" y="79"/>
                    </a:lnTo>
                    <a:lnTo>
                      <a:pt x="508" y="75"/>
                    </a:lnTo>
                    <a:lnTo>
                      <a:pt x="503" y="71"/>
                    </a:lnTo>
                    <a:lnTo>
                      <a:pt x="498" y="69"/>
                    </a:lnTo>
                    <a:lnTo>
                      <a:pt x="493" y="65"/>
                    </a:lnTo>
                    <a:lnTo>
                      <a:pt x="489" y="64"/>
                    </a:lnTo>
                    <a:lnTo>
                      <a:pt x="484" y="63"/>
                    </a:lnTo>
                    <a:lnTo>
                      <a:pt x="479" y="61"/>
                    </a:lnTo>
                    <a:lnTo>
                      <a:pt x="474" y="61"/>
                    </a:lnTo>
                    <a:lnTo>
                      <a:pt x="469" y="60"/>
                    </a:lnTo>
                    <a:lnTo>
                      <a:pt x="464" y="60"/>
                    </a:lnTo>
                    <a:lnTo>
                      <a:pt x="460" y="61"/>
                    </a:lnTo>
                    <a:lnTo>
                      <a:pt x="457" y="61"/>
                    </a:lnTo>
                    <a:lnTo>
                      <a:pt x="455" y="61"/>
                    </a:lnTo>
                    <a:lnTo>
                      <a:pt x="444" y="64"/>
                    </a:lnTo>
                    <a:lnTo>
                      <a:pt x="436" y="65"/>
                    </a:lnTo>
                    <a:lnTo>
                      <a:pt x="428" y="68"/>
                    </a:lnTo>
                    <a:lnTo>
                      <a:pt x="420" y="71"/>
                    </a:lnTo>
                    <a:lnTo>
                      <a:pt x="412" y="74"/>
                    </a:lnTo>
                    <a:lnTo>
                      <a:pt x="405" y="77"/>
                    </a:lnTo>
                    <a:lnTo>
                      <a:pt x="398" y="81"/>
                    </a:lnTo>
                    <a:lnTo>
                      <a:pt x="392" y="86"/>
                    </a:lnTo>
                    <a:lnTo>
                      <a:pt x="384" y="91"/>
                    </a:lnTo>
                    <a:lnTo>
                      <a:pt x="378" y="96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6" name="Freeform 43"/>
              <p:cNvSpPr>
                <a:spLocks/>
              </p:cNvSpPr>
              <p:nvPr/>
            </p:nvSpPr>
            <p:spPr bwMode="auto">
              <a:xfrm>
                <a:off x="2725" y="2617"/>
                <a:ext cx="202" cy="135"/>
              </a:xfrm>
              <a:custGeom>
                <a:avLst/>
                <a:gdLst>
                  <a:gd name="T0" fmla="*/ 0 w 606"/>
                  <a:gd name="T1" fmla="*/ 0 h 404"/>
                  <a:gd name="T2" fmla="*/ 0 w 606"/>
                  <a:gd name="T3" fmla="*/ 0 h 404"/>
                  <a:gd name="T4" fmla="*/ 0 w 606"/>
                  <a:gd name="T5" fmla="*/ 0 h 404"/>
                  <a:gd name="T6" fmla="*/ 0 w 606"/>
                  <a:gd name="T7" fmla="*/ 0 h 404"/>
                  <a:gd name="T8" fmla="*/ 0 w 606"/>
                  <a:gd name="T9" fmla="*/ 0 h 404"/>
                  <a:gd name="T10" fmla="*/ 0 w 606"/>
                  <a:gd name="T11" fmla="*/ 0 h 404"/>
                  <a:gd name="T12" fmla="*/ 0 w 606"/>
                  <a:gd name="T13" fmla="*/ 0 h 404"/>
                  <a:gd name="T14" fmla="*/ 0 w 606"/>
                  <a:gd name="T15" fmla="*/ 0 h 404"/>
                  <a:gd name="T16" fmla="*/ 0 w 606"/>
                  <a:gd name="T17" fmla="*/ 0 h 404"/>
                  <a:gd name="T18" fmla="*/ 0 w 606"/>
                  <a:gd name="T19" fmla="*/ 0 h 404"/>
                  <a:gd name="T20" fmla="*/ 0 w 606"/>
                  <a:gd name="T21" fmla="*/ 0 h 404"/>
                  <a:gd name="T22" fmla="*/ 0 w 606"/>
                  <a:gd name="T23" fmla="*/ 0 h 404"/>
                  <a:gd name="T24" fmla="*/ 0 w 606"/>
                  <a:gd name="T25" fmla="*/ 0 h 404"/>
                  <a:gd name="T26" fmla="*/ 0 w 606"/>
                  <a:gd name="T27" fmla="*/ 0 h 404"/>
                  <a:gd name="T28" fmla="*/ 0 w 606"/>
                  <a:gd name="T29" fmla="*/ 0 h 404"/>
                  <a:gd name="T30" fmla="*/ 0 w 606"/>
                  <a:gd name="T31" fmla="*/ 0 h 404"/>
                  <a:gd name="T32" fmla="*/ 0 w 606"/>
                  <a:gd name="T33" fmla="*/ 0 h 404"/>
                  <a:gd name="T34" fmla="*/ 0 w 606"/>
                  <a:gd name="T35" fmla="*/ 0 h 404"/>
                  <a:gd name="T36" fmla="*/ 0 w 606"/>
                  <a:gd name="T37" fmla="*/ 0 h 404"/>
                  <a:gd name="T38" fmla="*/ 0 w 606"/>
                  <a:gd name="T39" fmla="*/ 0 h 404"/>
                  <a:gd name="T40" fmla="*/ 0 w 606"/>
                  <a:gd name="T41" fmla="*/ 0 h 404"/>
                  <a:gd name="T42" fmla="*/ 0 w 606"/>
                  <a:gd name="T43" fmla="*/ 0 h 404"/>
                  <a:gd name="T44" fmla="*/ 0 w 606"/>
                  <a:gd name="T45" fmla="*/ 0 h 404"/>
                  <a:gd name="T46" fmla="*/ 0 w 606"/>
                  <a:gd name="T47" fmla="*/ 0 h 404"/>
                  <a:gd name="T48" fmla="*/ 0 w 606"/>
                  <a:gd name="T49" fmla="*/ 0 h 404"/>
                  <a:gd name="T50" fmla="*/ 0 w 606"/>
                  <a:gd name="T51" fmla="*/ 0 h 404"/>
                  <a:gd name="T52" fmla="*/ 0 w 606"/>
                  <a:gd name="T53" fmla="*/ 0 h 404"/>
                  <a:gd name="T54" fmla="*/ 0 w 606"/>
                  <a:gd name="T55" fmla="*/ 0 h 404"/>
                  <a:gd name="T56" fmla="*/ 0 w 606"/>
                  <a:gd name="T57" fmla="*/ 0 h 404"/>
                  <a:gd name="T58" fmla="*/ 0 w 606"/>
                  <a:gd name="T59" fmla="*/ 0 h 404"/>
                  <a:gd name="T60" fmla="*/ 0 w 606"/>
                  <a:gd name="T61" fmla="*/ 0 h 404"/>
                  <a:gd name="T62" fmla="*/ 0 w 606"/>
                  <a:gd name="T63" fmla="*/ 0 h 404"/>
                  <a:gd name="T64" fmla="*/ 0 w 606"/>
                  <a:gd name="T65" fmla="*/ 0 h 404"/>
                  <a:gd name="T66" fmla="*/ 0 w 606"/>
                  <a:gd name="T67" fmla="*/ 0 h 404"/>
                  <a:gd name="T68" fmla="*/ 0 w 606"/>
                  <a:gd name="T69" fmla="*/ 0 h 404"/>
                  <a:gd name="T70" fmla="*/ 0 w 606"/>
                  <a:gd name="T71" fmla="*/ 0 h 404"/>
                  <a:gd name="T72" fmla="*/ 0 w 606"/>
                  <a:gd name="T73" fmla="*/ 0 h 404"/>
                  <a:gd name="T74" fmla="*/ 0 w 606"/>
                  <a:gd name="T75" fmla="*/ 0 h 404"/>
                  <a:gd name="T76" fmla="*/ 0 w 606"/>
                  <a:gd name="T77" fmla="*/ 0 h 404"/>
                  <a:gd name="T78" fmla="*/ 0 w 606"/>
                  <a:gd name="T79" fmla="*/ 0 h 404"/>
                  <a:gd name="T80" fmla="*/ 0 w 606"/>
                  <a:gd name="T81" fmla="*/ 0 h 404"/>
                  <a:gd name="T82" fmla="*/ 0 w 606"/>
                  <a:gd name="T83" fmla="*/ 0 h 404"/>
                  <a:gd name="T84" fmla="*/ 0 w 606"/>
                  <a:gd name="T85" fmla="*/ 0 h 404"/>
                  <a:gd name="T86" fmla="*/ 0 w 606"/>
                  <a:gd name="T87" fmla="*/ 0 h 404"/>
                  <a:gd name="T88" fmla="*/ 0 w 606"/>
                  <a:gd name="T89" fmla="*/ 0 h 404"/>
                  <a:gd name="T90" fmla="*/ 0 w 606"/>
                  <a:gd name="T91" fmla="*/ 0 h 404"/>
                  <a:gd name="T92" fmla="*/ 0 w 606"/>
                  <a:gd name="T93" fmla="*/ 0 h 404"/>
                  <a:gd name="T94" fmla="*/ 0 w 606"/>
                  <a:gd name="T95" fmla="*/ 0 h 404"/>
                  <a:gd name="T96" fmla="*/ 0 w 606"/>
                  <a:gd name="T97" fmla="*/ 0 h 404"/>
                  <a:gd name="T98" fmla="*/ 0 w 606"/>
                  <a:gd name="T99" fmla="*/ 0 h 404"/>
                  <a:gd name="T100" fmla="*/ 0 w 606"/>
                  <a:gd name="T101" fmla="*/ 0 h 404"/>
                  <a:gd name="T102" fmla="*/ 0 w 606"/>
                  <a:gd name="T103" fmla="*/ 0 h 40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06" h="404">
                    <a:moveTo>
                      <a:pt x="0" y="52"/>
                    </a:moveTo>
                    <a:lnTo>
                      <a:pt x="13" y="41"/>
                    </a:lnTo>
                    <a:lnTo>
                      <a:pt x="27" y="33"/>
                    </a:lnTo>
                    <a:lnTo>
                      <a:pt x="40" y="25"/>
                    </a:lnTo>
                    <a:lnTo>
                      <a:pt x="54" y="18"/>
                    </a:lnTo>
                    <a:lnTo>
                      <a:pt x="68" y="12"/>
                    </a:lnTo>
                    <a:lnTo>
                      <a:pt x="83" y="7"/>
                    </a:lnTo>
                    <a:lnTo>
                      <a:pt x="98" y="3"/>
                    </a:lnTo>
                    <a:lnTo>
                      <a:pt x="113" y="1"/>
                    </a:lnTo>
                    <a:lnTo>
                      <a:pt x="127" y="0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50" y="0"/>
                    </a:lnTo>
                    <a:lnTo>
                      <a:pt x="153" y="0"/>
                    </a:lnTo>
                    <a:lnTo>
                      <a:pt x="156" y="0"/>
                    </a:lnTo>
                    <a:lnTo>
                      <a:pt x="159" y="0"/>
                    </a:lnTo>
                    <a:lnTo>
                      <a:pt x="163" y="0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3" y="1"/>
                    </a:lnTo>
                    <a:lnTo>
                      <a:pt x="177" y="1"/>
                    </a:lnTo>
                    <a:lnTo>
                      <a:pt x="187" y="1"/>
                    </a:lnTo>
                    <a:lnTo>
                      <a:pt x="199" y="2"/>
                    </a:lnTo>
                    <a:lnTo>
                      <a:pt x="208" y="3"/>
                    </a:lnTo>
                    <a:lnTo>
                      <a:pt x="218" y="6"/>
                    </a:lnTo>
                    <a:lnTo>
                      <a:pt x="227" y="7"/>
                    </a:lnTo>
                    <a:lnTo>
                      <a:pt x="236" y="9"/>
                    </a:lnTo>
                    <a:lnTo>
                      <a:pt x="245" y="12"/>
                    </a:lnTo>
                    <a:lnTo>
                      <a:pt x="252" y="14"/>
                    </a:lnTo>
                    <a:lnTo>
                      <a:pt x="260" y="17"/>
                    </a:lnTo>
                    <a:lnTo>
                      <a:pt x="268" y="19"/>
                    </a:lnTo>
                    <a:lnTo>
                      <a:pt x="272" y="22"/>
                    </a:lnTo>
                    <a:lnTo>
                      <a:pt x="277" y="24"/>
                    </a:lnTo>
                    <a:lnTo>
                      <a:pt x="281" y="28"/>
                    </a:lnTo>
                    <a:lnTo>
                      <a:pt x="284" y="30"/>
                    </a:lnTo>
                    <a:lnTo>
                      <a:pt x="288" y="34"/>
                    </a:lnTo>
                    <a:lnTo>
                      <a:pt x="293" y="36"/>
                    </a:lnTo>
                    <a:lnTo>
                      <a:pt x="297" y="40"/>
                    </a:lnTo>
                    <a:lnTo>
                      <a:pt x="301" y="44"/>
                    </a:lnTo>
                    <a:lnTo>
                      <a:pt x="305" y="46"/>
                    </a:lnTo>
                    <a:lnTo>
                      <a:pt x="309" y="50"/>
                    </a:lnTo>
                    <a:lnTo>
                      <a:pt x="361" y="106"/>
                    </a:lnTo>
                    <a:lnTo>
                      <a:pt x="363" y="110"/>
                    </a:lnTo>
                    <a:lnTo>
                      <a:pt x="365" y="112"/>
                    </a:lnTo>
                    <a:lnTo>
                      <a:pt x="366" y="115"/>
                    </a:lnTo>
                    <a:lnTo>
                      <a:pt x="368" y="117"/>
                    </a:lnTo>
                    <a:lnTo>
                      <a:pt x="370" y="121"/>
                    </a:lnTo>
                    <a:lnTo>
                      <a:pt x="372" y="123"/>
                    </a:lnTo>
                    <a:lnTo>
                      <a:pt x="374" y="126"/>
                    </a:lnTo>
                    <a:lnTo>
                      <a:pt x="375" y="128"/>
                    </a:lnTo>
                    <a:lnTo>
                      <a:pt x="378" y="132"/>
                    </a:lnTo>
                    <a:lnTo>
                      <a:pt x="381" y="134"/>
                    </a:lnTo>
                    <a:lnTo>
                      <a:pt x="382" y="137"/>
                    </a:lnTo>
                    <a:lnTo>
                      <a:pt x="384" y="141"/>
                    </a:lnTo>
                    <a:lnTo>
                      <a:pt x="388" y="144"/>
                    </a:lnTo>
                    <a:lnTo>
                      <a:pt x="391" y="150"/>
                    </a:lnTo>
                    <a:lnTo>
                      <a:pt x="395" y="157"/>
                    </a:lnTo>
                    <a:lnTo>
                      <a:pt x="400" y="161"/>
                    </a:lnTo>
                    <a:lnTo>
                      <a:pt x="402" y="168"/>
                    </a:lnTo>
                    <a:lnTo>
                      <a:pt x="406" y="171"/>
                    </a:lnTo>
                    <a:lnTo>
                      <a:pt x="409" y="175"/>
                    </a:lnTo>
                    <a:lnTo>
                      <a:pt x="410" y="177"/>
                    </a:lnTo>
                    <a:lnTo>
                      <a:pt x="438" y="223"/>
                    </a:lnTo>
                    <a:lnTo>
                      <a:pt x="442" y="231"/>
                    </a:lnTo>
                    <a:lnTo>
                      <a:pt x="447" y="240"/>
                    </a:lnTo>
                    <a:lnTo>
                      <a:pt x="451" y="249"/>
                    </a:lnTo>
                    <a:lnTo>
                      <a:pt x="456" y="258"/>
                    </a:lnTo>
                    <a:lnTo>
                      <a:pt x="460" y="267"/>
                    </a:lnTo>
                    <a:lnTo>
                      <a:pt x="465" y="277"/>
                    </a:lnTo>
                    <a:lnTo>
                      <a:pt x="469" y="285"/>
                    </a:lnTo>
                    <a:lnTo>
                      <a:pt x="473" y="295"/>
                    </a:lnTo>
                    <a:lnTo>
                      <a:pt x="478" y="303"/>
                    </a:lnTo>
                    <a:lnTo>
                      <a:pt x="482" y="311"/>
                    </a:lnTo>
                    <a:lnTo>
                      <a:pt x="483" y="315"/>
                    </a:lnTo>
                    <a:lnTo>
                      <a:pt x="484" y="321"/>
                    </a:lnTo>
                    <a:lnTo>
                      <a:pt x="487" y="330"/>
                    </a:lnTo>
                    <a:lnTo>
                      <a:pt x="489" y="339"/>
                    </a:lnTo>
                    <a:lnTo>
                      <a:pt x="492" y="349"/>
                    </a:lnTo>
                    <a:lnTo>
                      <a:pt x="494" y="360"/>
                    </a:lnTo>
                    <a:lnTo>
                      <a:pt x="496" y="370"/>
                    </a:lnTo>
                    <a:lnTo>
                      <a:pt x="498" y="379"/>
                    </a:lnTo>
                    <a:lnTo>
                      <a:pt x="500" y="385"/>
                    </a:lnTo>
                    <a:lnTo>
                      <a:pt x="500" y="390"/>
                    </a:lnTo>
                    <a:lnTo>
                      <a:pt x="501" y="393"/>
                    </a:lnTo>
                    <a:lnTo>
                      <a:pt x="503" y="397"/>
                    </a:lnTo>
                    <a:lnTo>
                      <a:pt x="505" y="399"/>
                    </a:lnTo>
                    <a:lnTo>
                      <a:pt x="507" y="402"/>
                    </a:lnTo>
                    <a:lnTo>
                      <a:pt x="510" y="403"/>
                    </a:lnTo>
                    <a:lnTo>
                      <a:pt x="514" y="404"/>
                    </a:lnTo>
                    <a:lnTo>
                      <a:pt x="516" y="404"/>
                    </a:lnTo>
                    <a:lnTo>
                      <a:pt x="520" y="404"/>
                    </a:lnTo>
                    <a:lnTo>
                      <a:pt x="524" y="404"/>
                    </a:lnTo>
                    <a:lnTo>
                      <a:pt x="529" y="404"/>
                    </a:lnTo>
                    <a:lnTo>
                      <a:pt x="533" y="404"/>
                    </a:lnTo>
                    <a:lnTo>
                      <a:pt x="538" y="403"/>
                    </a:lnTo>
                    <a:lnTo>
                      <a:pt x="543" y="401"/>
                    </a:lnTo>
                    <a:lnTo>
                      <a:pt x="548" y="398"/>
                    </a:lnTo>
                    <a:lnTo>
                      <a:pt x="553" y="396"/>
                    </a:lnTo>
                    <a:lnTo>
                      <a:pt x="558" y="392"/>
                    </a:lnTo>
                    <a:lnTo>
                      <a:pt x="564" y="390"/>
                    </a:lnTo>
                    <a:lnTo>
                      <a:pt x="567" y="386"/>
                    </a:lnTo>
                    <a:lnTo>
                      <a:pt x="573" y="384"/>
                    </a:lnTo>
                    <a:lnTo>
                      <a:pt x="576" y="381"/>
                    </a:lnTo>
                    <a:lnTo>
                      <a:pt x="584" y="375"/>
                    </a:lnTo>
                    <a:lnTo>
                      <a:pt x="592" y="370"/>
                    </a:lnTo>
                    <a:lnTo>
                      <a:pt x="597" y="365"/>
                    </a:lnTo>
                    <a:lnTo>
                      <a:pt x="601" y="360"/>
                    </a:lnTo>
                    <a:lnTo>
                      <a:pt x="603" y="355"/>
                    </a:lnTo>
                    <a:lnTo>
                      <a:pt x="605" y="352"/>
                    </a:lnTo>
                    <a:lnTo>
                      <a:pt x="606" y="347"/>
                    </a:lnTo>
                    <a:lnTo>
                      <a:pt x="606" y="342"/>
                    </a:lnTo>
                    <a:lnTo>
                      <a:pt x="606" y="337"/>
                    </a:lnTo>
                    <a:lnTo>
                      <a:pt x="605" y="332"/>
                    </a:lnTo>
                    <a:lnTo>
                      <a:pt x="585" y="279"/>
                    </a:lnTo>
                    <a:lnTo>
                      <a:pt x="574" y="262"/>
                    </a:lnTo>
                    <a:lnTo>
                      <a:pt x="562" y="242"/>
                    </a:lnTo>
                    <a:lnTo>
                      <a:pt x="550" y="220"/>
                    </a:lnTo>
                    <a:lnTo>
                      <a:pt x="538" y="198"/>
                    </a:lnTo>
                    <a:lnTo>
                      <a:pt x="525" y="176"/>
                    </a:lnTo>
                    <a:lnTo>
                      <a:pt x="512" y="155"/>
                    </a:lnTo>
                    <a:lnTo>
                      <a:pt x="500" y="134"/>
                    </a:lnTo>
                    <a:lnTo>
                      <a:pt x="487" y="117"/>
                    </a:lnTo>
                    <a:lnTo>
                      <a:pt x="473" y="103"/>
                    </a:lnTo>
                    <a:lnTo>
                      <a:pt x="459" y="92"/>
                    </a:lnTo>
                    <a:lnTo>
                      <a:pt x="452" y="87"/>
                    </a:lnTo>
                    <a:lnTo>
                      <a:pt x="446" y="84"/>
                    </a:lnTo>
                    <a:lnTo>
                      <a:pt x="439" y="82"/>
                    </a:lnTo>
                    <a:lnTo>
                      <a:pt x="433" y="79"/>
                    </a:lnTo>
                    <a:lnTo>
                      <a:pt x="428" y="78"/>
                    </a:lnTo>
                    <a:lnTo>
                      <a:pt x="423" y="77"/>
                    </a:lnTo>
                    <a:lnTo>
                      <a:pt x="418" y="77"/>
                    </a:lnTo>
                    <a:lnTo>
                      <a:pt x="413" y="77"/>
                    </a:lnTo>
                    <a:lnTo>
                      <a:pt x="407" y="77"/>
                    </a:lnTo>
                    <a:lnTo>
                      <a:pt x="404" y="77"/>
                    </a:lnTo>
                    <a:lnTo>
                      <a:pt x="400" y="77"/>
                    </a:lnTo>
                    <a:lnTo>
                      <a:pt x="395" y="78"/>
                    </a:lnTo>
                    <a:lnTo>
                      <a:pt x="391" y="79"/>
                    </a:lnTo>
                    <a:lnTo>
                      <a:pt x="387" y="80"/>
                    </a:lnTo>
                    <a:lnTo>
                      <a:pt x="382" y="83"/>
                    </a:lnTo>
                    <a:lnTo>
                      <a:pt x="378" y="85"/>
                    </a:lnTo>
                    <a:lnTo>
                      <a:pt x="373" y="88"/>
                    </a:lnTo>
                    <a:lnTo>
                      <a:pt x="369" y="90"/>
                    </a:lnTo>
                    <a:lnTo>
                      <a:pt x="364" y="94"/>
                    </a:lnTo>
                    <a:lnTo>
                      <a:pt x="359" y="98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7" name="Freeform 44"/>
              <p:cNvSpPr>
                <a:spLocks/>
              </p:cNvSpPr>
              <p:nvPr/>
            </p:nvSpPr>
            <p:spPr bwMode="auto">
              <a:xfrm>
                <a:off x="2828" y="2618"/>
                <a:ext cx="154" cy="101"/>
              </a:xfrm>
              <a:custGeom>
                <a:avLst/>
                <a:gdLst>
                  <a:gd name="T0" fmla="*/ 0 w 460"/>
                  <a:gd name="T1" fmla="*/ 0 h 303"/>
                  <a:gd name="T2" fmla="*/ 0 w 460"/>
                  <a:gd name="T3" fmla="*/ 0 h 303"/>
                  <a:gd name="T4" fmla="*/ 0 w 460"/>
                  <a:gd name="T5" fmla="*/ 0 h 303"/>
                  <a:gd name="T6" fmla="*/ 0 w 460"/>
                  <a:gd name="T7" fmla="*/ 0 h 303"/>
                  <a:gd name="T8" fmla="*/ 0 w 460"/>
                  <a:gd name="T9" fmla="*/ 0 h 303"/>
                  <a:gd name="T10" fmla="*/ 0 w 460"/>
                  <a:gd name="T11" fmla="*/ 0 h 303"/>
                  <a:gd name="T12" fmla="*/ 0 w 460"/>
                  <a:gd name="T13" fmla="*/ 0 h 303"/>
                  <a:gd name="T14" fmla="*/ 0 w 460"/>
                  <a:gd name="T15" fmla="*/ 0 h 303"/>
                  <a:gd name="T16" fmla="*/ 0 w 460"/>
                  <a:gd name="T17" fmla="*/ 0 h 303"/>
                  <a:gd name="T18" fmla="*/ 0 w 460"/>
                  <a:gd name="T19" fmla="*/ 0 h 303"/>
                  <a:gd name="T20" fmla="*/ 0 w 460"/>
                  <a:gd name="T21" fmla="*/ 0 h 303"/>
                  <a:gd name="T22" fmla="*/ 0 w 460"/>
                  <a:gd name="T23" fmla="*/ 0 h 303"/>
                  <a:gd name="T24" fmla="*/ 0 w 460"/>
                  <a:gd name="T25" fmla="*/ 0 h 303"/>
                  <a:gd name="T26" fmla="*/ 0 w 460"/>
                  <a:gd name="T27" fmla="*/ 0 h 303"/>
                  <a:gd name="T28" fmla="*/ 0 w 460"/>
                  <a:gd name="T29" fmla="*/ 0 h 303"/>
                  <a:gd name="T30" fmla="*/ 0 w 460"/>
                  <a:gd name="T31" fmla="*/ 0 h 303"/>
                  <a:gd name="T32" fmla="*/ 0 w 460"/>
                  <a:gd name="T33" fmla="*/ 0 h 303"/>
                  <a:gd name="T34" fmla="*/ 0 w 460"/>
                  <a:gd name="T35" fmla="*/ 0 h 303"/>
                  <a:gd name="T36" fmla="*/ 0 w 460"/>
                  <a:gd name="T37" fmla="*/ 0 h 303"/>
                  <a:gd name="T38" fmla="*/ 0 w 460"/>
                  <a:gd name="T39" fmla="*/ 0 h 303"/>
                  <a:gd name="T40" fmla="*/ 0 w 460"/>
                  <a:gd name="T41" fmla="*/ 0 h 303"/>
                  <a:gd name="T42" fmla="*/ 0 w 460"/>
                  <a:gd name="T43" fmla="*/ 0 h 303"/>
                  <a:gd name="T44" fmla="*/ 0 w 460"/>
                  <a:gd name="T45" fmla="*/ 0 h 303"/>
                  <a:gd name="T46" fmla="*/ 0 w 460"/>
                  <a:gd name="T47" fmla="*/ 0 h 303"/>
                  <a:gd name="T48" fmla="*/ 0 w 460"/>
                  <a:gd name="T49" fmla="*/ 0 h 303"/>
                  <a:gd name="T50" fmla="*/ 0 w 460"/>
                  <a:gd name="T51" fmla="*/ 0 h 303"/>
                  <a:gd name="T52" fmla="*/ 0 w 460"/>
                  <a:gd name="T53" fmla="*/ 0 h 303"/>
                  <a:gd name="T54" fmla="*/ 0 w 460"/>
                  <a:gd name="T55" fmla="*/ 0 h 303"/>
                  <a:gd name="T56" fmla="*/ 0 w 460"/>
                  <a:gd name="T57" fmla="*/ 0 h 303"/>
                  <a:gd name="T58" fmla="*/ 0 w 460"/>
                  <a:gd name="T59" fmla="*/ 0 h 303"/>
                  <a:gd name="T60" fmla="*/ 0 w 460"/>
                  <a:gd name="T61" fmla="*/ 0 h 303"/>
                  <a:gd name="T62" fmla="*/ 0 w 460"/>
                  <a:gd name="T63" fmla="*/ 0 h 303"/>
                  <a:gd name="T64" fmla="*/ 0 w 460"/>
                  <a:gd name="T65" fmla="*/ 0 h 303"/>
                  <a:gd name="T66" fmla="*/ 0 w 460"/>
                  <a:gd name="T67" fmla="*/ 0 h 303"/>
                  <a:gd name="T68" fmla="*/ 0 w 460"/>
                  <a:gd name="T69" fmla="*/ 0 h 303"/>
                  <a:gd name="T70" fmla="*/ 0 w 460"/>
                  <a:gd name="T71" fmla="*/ 0 h 303"/>
                  <a:gd name="T72" fmla="*/ 0 w 460"/>
                  <a:gd name="T73" fmla="*/ 0 h 303"/>
                  <a:gd name="T74" fmla="*/ 0 w 460"/>
                  <a:gd name="T75" fmla="*/ 0 h 303"/>
                  <a:gd name="T76" fmla="*/ 0 w 460"/>
                  <a:gd name="T77" fmla="*/ 0 h 303"/>
                  <a:gd name="T78" fmla="*/ 0 w 460"/>
                  <a:gd name="T79" fmla="*/ 0 h 303"/>
                  <a:gd name="T80" fmla="*/ 0 w 460"/>
                  <a:gd name="T81" fmla="*/ 0 h 303"/>
                  <a:gd name="T82" fmla="*/ 0 w 460"/>
                  <a:gd name="T83" fmla="*/ 0 h 303"/>
                  <a:gd name="T84" fmla="*/ 0 w 460"/>
                  <a:gd name="T85" fmla="*/ 0 h 303"/>
                  <a:gd name="T86" fmla="*/ 0 w 460"/>
                  <a:gd name="T87" fmla="*/ 0 h 303"/>
                  <a:gd name="T88" fmla="*/ 0 w 460"/>
                  <a:gd name="T89" fmla="*/ 0 h 303"/>
                  <a:gd name="T90" fmla="*/ 0 w 460"/>
                  <a:gd name="T91" fmla="*/ 0 h 303"/>
                  <a:gd name="T92" fmla="*/ 0 w 460"/>
                  <a:gd name="T93" fmla="*/ 0 h 303"/>
                  <a:gd name="T94" fmla="*/ 0 w 460"/>
                  <a:gd name="T95" fmla="*/ 0 h 303"/>
                  <a:gd name="T96" fmla="*/ 0 w 460"/>
                  <a:gd name="T97" fmla="*/ 0 h 303"/>
                  <a:gd name="T98" fmla="*/ 0 w 460"/>
                  <a:gd name="T99" fmla="*/ 0 h 303"/>
                  <a:gd name="T100" fmla="*/ 0 w 460"/>
                  <a:gd name="T101" fmla="*/ 0 h 303"/>
                  <a:gd name="T102" fmla="*/ 0 w 460"/>
                  <a:gd name="T103" fmla="*/ 0 h 303"/>
                  <a:gd name="T104" fmla="*/ 0 w 460"/>
                  <a:gd name="T105" fmla="*/ 0 h 303"/>
                  <a:gd name="T106" fmla="*/ 0 w 460"/>
                  <a:gd name="T107" fmla="*/ 0 h 303"/>
                  <a:gd name="T108" fmla="*/ 0 w 460"/>
                  <a:gd name="T109" fmla="*/ 0 h 30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460" h="303">
                    <a:moveTo>
                      <a:pt x="0" y="47"/>
                    </a:moveTo>
                    <a:lnTo>
                      <a:pt x="13" y="34"/>
                    </a:lnTo>
                    <a:lnTo>
                      <a:pt x="27" y="23"/>
                    </a:lnTo>
                    <a:lnTo>
                      <a:pt x="41" y="15"/>
                    </a:lnTo>
                    <a:lnTo>
                      <a:pt x="58" y="7"/>
                    </a:lnTo>
                    <a:lnTo>
                      <a:pt x="75" y="2"/>
                    </a:lnTo>
                    <a:lnTo>
                      <a:pt x="94" y="0"/>
                    </a:lnTo>
                    <a:lnTo>
                      <a:pt x="114" y="0"/>
                    </a:lnTo>
                    <a:lnTo>
                      <a:pt x="137" y="1"/>
                    </a:lnTo>
                    <a:lnTo>
                      <a:pt x="162" y="6"/>
                    </a:lnTo>
                    <a:lnTo>
                      <a:pt x="189" y="13"/>
                    </a:lnTo>
                    <a:lnTo>
                      <a:pt x="208" y="23"/>
                    </a:lnTo>
                    <a:lnTo>
                      <a:pt x="227" y="37"/>
                    </a:lnTo>
                    <a:lnTo>
                      <a:pt x="247" y="54"/>
                    </a:lnTo>
                    <a:lnTo>
                      <a:pt x="267" y="76"/>
                    </a:lnTo>
                    <a:lnTo>
                      <a:pt x="286" y="98"/>
                    </a:lnTo>
                    <a:lnTo>
                      <a:pt x="304" y="123"/>
                    </a:lnTo>
                    <a:lnTo>
                      <a:pt x="320" y="147"/>
                    </a:lnTo>
                    <a:lnTo>
                      <a:pt x="335" y="169"/>
                    </a:lnTo>
                    <a:lnTo>
                      <a:pt x="346" y="191"/>
                    </a:lnTo>
                    <a:lnTo>
                      <a:pt x="355" y="210"/>
                    </a:lnTo>
                    <a:lnTo>
                      <a:pt x="370" y="251"/>
                    </a:lnTo>
                    <a:lnTo>
                      <a:pt x="376" y="260"/>
                    </a:lnTo>
                    <a:lnTo>
                      <a:pt x="381" y="267"/>
                    </a:lnTo>
                    <a:lnTo>
                      <a:pt x="384" y="275"/>
                    </a:lnTo>
                    <a:lnTo>
                      <a:pt x="390" y="282"/>
                    </a:lnTo>
                    <a:lnTo>
                      <a:pt x="393" y="288"/>
                    </a:lnTo>
                    <a:lnTo>
                      <a:pt x="399" y="294"/>
                    </a:lnTo>
                    <a:lnTo>
                      <a:pt x="404" y="298"/>
                    </a:lnTo>
                    <a:lnTo>
                      <a:pt x="409" y="302"/>
                    </a:lnTo>
                    <a:lnTo>
                      <a:pt x="415" y="303"/>
                    </a:lnTo>
                    <a:lnTo>
                      <a:pt x="422" y="302"/>
                    </a:lnTo>
                    <a:lnTo>
                      <a:pt x="425" y="302"/>
                    </a:lnTo>
                    <a:lnTo>
                      <a:pt x="428" y="301"/>
                    </a:lnTo>
                    <a:lnTo>
                      <a:pt x="432" y="299"/>
                    </a:lnTo>
                    <a:lnTo>
                      <a:pt x="436" y="299"/>
                    </a:lnTo>
                    <a:lnTo>
                      <a:pt x="438" y="298"/>
                    </a:lnTo>
                    <a:lnTo>
                      <a:pt x="442" y="297"/>
                    </a:lnTo>
                    <a:lnTo>
                      <a:pt x="445" y="296"/>
                    </a:lnTo>
                    <a:lnTo>
                      <a:pt x="447" y="294"/>
                    </a:lnTo>
                    <a:lnTo>
                      <a:pt x="450" y="293"/>
                    </a:lnTo>
                    <a:lnTo>
                      <a:pt x="451" y="292"/>
                    </a:lnTo>
                    <a:lnTo>
                      <a:pt x="452" y="291"/>
                    </a:lnTo>
                    <a:lnTo>
                      <a:pt x="454" y="290"/>
                    </a:lnTo>
                    <a:lnTo>
                      <a:pt x="455" y="288"/>
                    </a:lnTo>
                    <a:lnTo>
                      <a:pt x="456" y="287"/>
                    </a:lnTo>
                    <a:lnTo>
                      <a:pt x="456" y="285"/>
                    </a:lnTo>
                    <a:lnTo>
                      <a:pt x="457" y="283"/>
                    </a:lnTo>
                    <a:lnTo>
                      <a:pt x="459" y="282"/>
                    </a:lnTo>
                    <a:lnTo>
                      <a:pt x="459" y="281"/>
                    </a:lnTo>
                    <a:lnTo>
                      <a:pt x="460" y="278"/>
                    </a:lnTo>
                    <a:lnTo>
                      <a:pt x="460" y="272"/>
                    </a:lnTo>
                    <a:lnTo>
                      <a:pt x="460" y="265"/>
                    </a:lnTo>
                    <a:lnTo>
                      <a:pt x="460" y="256"/>
                    </a:lnTo>
                    <a:lnTo>
                      <a:pt x="459" y="247"/>
                    </a:lnTo>
                    <a:lnTo>
                      <a:pt x="457" y="236"/>
                    </a:lnTo>
                    <a:lnTo>
                      <a:pt x="456" y="226"/>
                    </a:lnTo>
                    <a:lnTo>
                      <a:pt x="454" y="216"/>
                    </a:lnTo>
                    <a:lnTo>
                      <a:pt x="451" y="207"/>
                    </a:lnTo>
                    <a:lnTo>
                      <a:pt x="450" y="200"/>
                    </a:lnTo>
                    <a:lnTo>
                      <a:pt x="448" y="195"/>
                    </a:lnTo>
                    <a:lnTo>
                      <a:pt x="447" y="190"/>
                    </a:lnTo>
                    <a:lnTo>
                      <a:pt x="445" y="184"/>
                    </a:lnTo>
                    <a:lnTo>
                      <a:pt x="442" y="179"/>
                    </a:lnTo>
                    <a:lnTo>
                      <a:pt x="441" y="172"/>
                    </a:lnTo>
                    <a:lnTo>
                      <a:pt x="438" y="166"/>
                    </a:lnTo>
                    <a:lnTo>
                      <a:pt x="434" y="161"/>
                    </a:lnTo>
                    <a:lnTo>
                      <a:pt x="432" y="155"/>
                    </a:lnTo>
                    <a:lnTo>
                      <a:pt x="428" y="150"/>
                    </a:lnTo>
                    <a:lnTo>
                      <a:pt x="425" y="145"/>
                    </a:lnTo>
                    <a:lnTo>
                      <a:pt x="414" y="132"/>
                    </a:lnTo>
                    <a:lnTo>
                      <a:pt x="404" y="123"/>
                    </a:lnTo>
                    <a:lnTo>
                      <a:pt x="396" y="114"/>
                    </a:lnTo>
                    <a:lnTo>
                      <a:pt x="390" y="108"/>
                    </a:lnTo>
                    <a:lnTo>
                      <a:pt x="383" y="103"/>
                    </a:lnTo>
                    <a:lnTo>
                      <a:pt x="377" y="99"/>
                    </a:lnTo>
                    <a:lnTo>
                      <a:pt x="372" y="96"/>
                    </a:lnTo>
                    <a:lnTo>
                      <a:pt x="365" y="93"/>
                    </a:lnTo>
                    <a:lnTo>
                      <a:pt x="359" y="91"/>
                    </a:lnTo>
                    <a:lnTo>
                      <a:pt x="351" y="88"/>
                    </a:lnTo>
                    <a:lnTo>
                      <a:pt x="345" y="87"/>
                    </a:lnTo>
                    <a:lnTo>
                      <a:pt x="338" y="85"/>
                    </a:lnTo>
                    <a:lnTo>
                      <a:pt x="331" y="82"/>
                    </a:lnTo>
                    <a:lnTo>
                      <a:pt x="324" y="81"/>
                    </a:lnTo>
                    <a:lnTo>
                      <a:pt x="318" y="78"/>
                    </a:lnTo>
                    <a:lnTo>
                      <a:pt x="311" y="77"/>
                    </a:lnTo>
                    <a:lnTo>
                      <a:pt x="305" y="76"/>
                    </a:lnTo>
                    <a:lnTo>
                      <a:pt x="299" y="77"/>
                    </a:lnTo>
                    <a:lnTo>
                      <a:pt x="292" y="77"/>
                    </a:lnTo>
                    <a:lnTo>
                      <a:pt x="286" y="80"/>
                    </a:lnTo>
                    <a:lnTo>
                      <a:pt x="285" y="80"/>
                    </a:lnTo>
                    <a:lnTo>
                      <a:pt x="285" y="81"/>
                    </a:lnTo>
                    <a:lnTo>
                      <a:pt x="283" y="81"/>
                    </a:lnTo>
                    <a:lnTo>
                      <a:pt x="282" y="82"/>
                    </a:lnTo>
                    <a:lnTo>
                      <a:pt x="281" y="82"/>
                    </a:lnTo>
                    <a:lnTo>
                      <a:pt x="279" y="82"/>
                    </a:lnTo>
                    <a:lnTo>
                      <a:pt x="278" y="83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8" name="Freeform 45"/>
              <p:cNvSpPr>
                <a:spLocks/>
              </p:cNvSpPr>
              <p:nvPr/>
            </p:nvSpPr>
            <p:spPr bwMode="auto">
              <a:xfrm>
                <a:off x="2905" y="2621"/>
                <a:ext cx="112" cy="81"/>
              </a:xfrm>
              <a:custGeom>
                <a:avLst/>
                <a:gdLst>
                  <a:gd name="T0" fmla="*/ 0 w 334"/>
                  <a:gd name="T1" fmla="*/ 0 h 244"/>
                  <a:gd name="T2" fmla="*/ 0 w 334"/>
                  <a:gd name="T3" fmla="*/ 0 h 244"/>
                  <a:gd name="T4" fmla="*/ 0 w 334"/>
                  <a:gd name="T5" fmla="*/ 0 h 244"/>
                  <a:gd name="T6" fmla="*/ 0 w 334"/>
                  <a:gd name="T7" fmla="*/ 0 h 244"/>
                  <a:gd name="T8" fmla="*/ 0 w 334"/>
                  <a:gd name="T9" fmla="*/ 0 h 244"/>
                  <a:gd name="T10" fmla="*/ 0 w 334"/>
                  <a:gd name="T11" fmla="*/ 0 h 244"/>
                  <a:gd name="T12" fmla="*/ 0 w 334"/>
                  <a:gd name="T13" fmla="*/ 0 h 244"/>
                  <a:gd name="T14" fmla="*/ 0 w 334"/>
                  <a:gd name="T15" fmla="*/ 0 h 244"/>
                  <a:gd name="T16" fmla="*/ 0 w 334"/>
                  <a:gd name="T17" fmla="*/ 0 h 244"/>
                  <a:gd name="T18" fmla="*/ 0 w 334"/>
                  <a:gd name="T19" fmla="*/ 0 h 244"/>
                  <a:gd name="T20" fmla="*/ 0 w 334"/>
                  <a:gd name="T21" fmla="*/ 0 h 244"/>
                  <a:gd name="T22" fmla="*/ 0 w 334"/>
                  <a:gd name="T23" fmla="*/ 0 h 244"/>
                  <a:gd name="T24" fmla="*/ 0 w 334"/>
                  <a:gd name="T25" fmla="*/ 0 h 244"/>
                  <a:gd name="T26" fmla="*/ 0 w 334"/>
                  <a:gd name="T27" fmla="*/ 0 h 244"/>
                  <a:gd name="T28" fmla="*/ 0 w 334"/>
                  <a:gd name="T29" fmla="*/ 0 h 244"/>
                  <a:gd name="T30" fmla="*/ 0 w 334"/>
                  <a:gd name="T31" fmla="*/ 0 h 244"/>
                  <a:gd name="T32" fmla="*/ 0 w 334"/>
                  <a:gd name="T33" fmla="*/ 0 h 244"/>
                  <a:gd name="T34" fmla="*/ 0 w 334"/>
                  <a:gd name="T35" fmla="*/ 0 h 244"/>
                  <a:gd name="T36" fmla="*/ 0 w 334"/>
                  <a:gd name="T37" fmla="*/ 0 h 244"/>
                  <a:gd name="T38" fmla="*/ 0 w 334"/>
                  <a:gd name="T39" fmla="*/ 0 h 244"/>
                  <a:gd name="T40" fmla="*/ 0 w 334"/>
                  <a:gd name="T41" fmla="*/ 0 h 244"/>
                  <a:gd name="T42" fmla="*/ 0 w 334"/>
                  <a:gd name="T43" fmla="*/ 0 h 244"/>
                  <a:gd name="T44" fmla="*/ 0 w 334"/>
                  <a:gd name="T45" fmla="*/ 0 h 244"/>
                  <a:gd name="T46" fmla="*/ 0 w 334"/>
                  <a:gd name="T47" fmla="*/ 0 h 244"/>
                  <a:gd name="T48" fmla="*/ 0 w 334"/>
                  <a:gd name="T49" fmla="*/ 0 h 244"/>
                  <a:gd name="T50" fmla="*/ 0 w 334"/>
                  <a:gd name="T51" fmla="*/ 0 h 244"/>
                  <a:gd name="T52" fmla="*/ 0 w 334"/>
                  <a:gd name="T53" fmla="*/ 0 h 244"/>
                  <a:gd name="T54" fmla="*/ 0 w 334"/>
                  <a:gd name="T55" fmla="*/ 0 h 244"/>
                  <a:gd name="T56" fmla="*/ 0 w 334"/>
                  <a:gd name="T57" fmla="*/ 0 h 244"/>
                  <a:gd name="T58" fmla="*/ 0 w 334"/>
                  <a:gd name="T59" fmla="*/ 0 h 244"/>
                  <a:gd name="T60" fmla="*/ 0 w 334"/>
                  <a:gd name="T61" fmla="*/ 0 h 244"/>
                  <a:gd name="T62" fmla="*/ 0 w 334"/>
                  <a:gd name="T63" fmla="*/ 0 h 244"/>
                  <a:gd name="T64" fmla="*/ 0 w 334"/>
                  <a:gd name="T65" fmla="*/ 0 h 244"/>
                  <a:gd name="T66" fmla="*/ 0 w 334"/>
                  <a:gd name="T67" fmla="*/ 0 h 244"/>
                  <a:gd name="T68" fmla="*/ 0 w 334"/>
                  <a:gd name="T69" fmla="*/ 0 h 244"/>
                  <a:gd name="T70" fmla="*/ 0 w 334"/>
                  <a:gd name="T71" fmla="*/ 0 h 244"/>
                  <a:gd name="T72" fmla="*/ 0 w 334"/>
                  <a:gd name="T73" fmla="*/ 0 h 244"/>
                  <a:gd name="T74" fmla="*/ 0 w 334"/>
                  <a:gd name="T75" fmla="*/ 0 h 244"/>
                  <a:gd name="T76" fmla="*/ 0 w 334"/>
                  <a:gd name="T77" fmla="*/ 0 h 244"/>
                  <a:gd name="T78" fmla="*/ 0 w 334"/>
                  <a:gd name="T79" fmla="*/ 0 h 244"/>
                  <a:gd name="T80" fmla="*/ 0 w 334"/>
                  <a:gd name="T81" fmla="*/ 0 h 244"/>
                  <a:gd name="T82" fmla="*/ 0 w 334"/>
                  <a:gd name="T83" fmla="*/ 0 h 244"/>
                  <a:gd name="T84" fmla="*/ 0 w 334"/>
                  <a:gd name="T85" fmla="*/ 0 h 244"/>
                  <a:gd name="T86" fmla="*/ 0 w 334"/>
                  <a:gd name="T87" fmla="*/ 0 h 244"/>
                  <a:gd name="T88" fmla="*/ 0 w 334"/>
                  <a:gd name="T89" fmla="*/ 0 h 244"/>
                  <a:gd name="T90" fmla="*/ 0 w 334"/>
                  <a:gd name="T91" fmla="*/ 0 h 244"/>
                  <a:gd name="T92" fmla="*/ 0 w 334"/>
                  <a:gd name="T93" fmla="*/ 0 h 244"/>
                  <a:gd name="T94" fmla="*/ 0 w 334"/>
                  <a:gd name="T95" fmla="*/ 0 h 244"/>
                  <a:gd name="T96" fmla="*/ 0 w 334"/>
                  <a:gd name="T97" fmla="*/ 0 h 244"/>
                  <a:gd name="T98" fmla="*/ 0 w 334"/>
                  <a:gd name="T99" fmla="*/ 0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34" h="244">
                    <a:moveTo>
                      <a:pt x="0" y="24"/>
                    </a:moveTo>
                    <a:lnTo>
                      <a:pt x="2" y="23"/>
                    </a:lnTo>
                    <a:lnTo>
                      <a:pt x="6" y="22"/>
                    </a:lnTo>
                    <a:lnTo>
                      <a:pt x="9" y="21"/>
                    </a:lnTo>
                    <a:lnTo>
                      <a:pt x="11" y="19"/>
                    </a:lnTo>
                    <a:lnTo>
                      <a:pt x="14" y="18"/>
                    </a:lnTo>
                    <a:lnTo>
                      <a:pt x="16" y="17"/>
                    </a:lnTo>
                    <a:lnTo>
                      <a:pt x="19" y="16"/>
                    </a:lnTo>
                    <a:lnTo>
                      <a:pt x="22" y="15"/>
                    </a:lnTo>
                    <a:lnTo>
                      <a:pt x="24" y="15"/>
                    </a:lnTo>
                    <a:lnTo>
                      <a:pt x="25" y="13"/>
                    </a:lnTo>
                    <a:lnTo>
                      <a:pt x="32" y="11"/>
                    </a:lnTo>
                    <a:lnTo>
                      <a:pt x="37" y="8"/>
                    </a:lnTo>
                    <a:lnTo>
                      <a:pt x="42" y="6"/>
                    </a:lnTo>
                    <a:lnTo>
                      <a:pt x="47" y="5"/>
                    </a:lnTo>
                    <a:lnTo>
                      <a:pt x="54" y="3"/>
                    </a:lnTo>
                    <a:lnTo>
                      <a:pt x="59" y="2"/>
                    </a:lnTo>
                    <a:lnTo>
                      <a:pt x="64" y="1"/>
                    </a:lnTo>
                    <a:lnTo>
                      <a:pt x="70" y="0"/>
                    </a:lnTo>
                    <a:lnTo>
                      <a:pt x="77" y="0"/>
                    </a:lnTo>
                    <a:lnTo>
                      <a:pt x="82" y="0"/>
                    </a:lnTo>
                    <a:lnTo>
                      <a:pt x="102" y="0"/>
                    </a:lnTo>
                    <a:lnTo>
                      <a:pt x="120" y="2"/>
                    </a:lnTo>
                    <a:lnTo>
                      <a:pt x="136" y="6"/>
                    </a:lnTo>
                    <a:lnTo>
                      <a:pt x="150" y="11"/>
                    </a:lnTo>
                    <a:lnTo>
                      <a:pt x="161" y="16"/>
                    </a:lnTo>
                    <a:lnTo>
                      <a:pt x="171" y="22"/>
                    </a:lnTo>
                    <a:lnTo>
                      <a:pt x="182" y="28"/>
                    </a:lnTo>
                    <a:lnTo>
                      <a:pt x="191" y="35"/>
                    </a:lnTo>
                    <a:lnTo>
                      <a:pt x="200" y="42"/>
                    </a:lnTo>
                    <a:lnTo>
                      <a:pt x="209" y="48"/>
                    </a:lnTo>
                    <a:lnTo>
                      <a:pt x="210" y="49"/>
                    </a:lnTo>
                    <a:lnTo>
                      <a:pt x="211" y="49"/>
                    </a:lnTo>
                    <a:lnTo>
                      <a:pt x="212" y="50"/>
                    </a:lnTo>
                    <a:lnTo>
                      <a:pt x="214" y="51"/>
                    </a:lnTo>
                    <a:lnTo>
                      <a:pt x="215" y="53"/>
                    </a:lnTo>
                    <a:lnTo>
                      <a:pt x="216" y="54"/>
                    </a:lnTo>
                    <a:lnTo>
                      <a:pt x="217" y="55"/>
                    </a:lnTo>
                    <a:lnTo>
                      <a:pt x="217" y="56"/>
                    </a:lnTo>
                    <a:lnTo>
                      <a:pt x="219" y="57"/>
                    </a:lnTo>
                    <a:lnTo>
                      <a:pt x="223" y="61"/>
                    </a:lnTo>
                    <a:lnTo>
                      <a:pt x="246" y="89"/>
                    </a:lnTo>
                    <a:lnTo>
                      <a:pt x="253" y="103"/>
                    </a:lnTo>
                    <a:lnTo>
                      <a:pt x="260" y="118"/>
                    </a:lnTo>
                    <a:lnTo>
                      <a:pt x="266" y="131"/>
                    </a:lnTo>
                    <a:lnTo>
                      <a:pt x="271" y="147"/>
                    </a:lnTo>
                    <a:lnTo>
                      <a:pt x="276" y="162"/>
                    </a:lnTo>
                    <a:lnTo>
                      <a:pt x="279" y="176"/>
                    </a:lnTo>
                    <a:lnTo>
                      <a:pt x="282" y="192"/>
                    </a:lnTo>
                    <a:lnTo>
                      <a:pt x="282" y="206"/>
                    </a:lnTo>
                    <a:lnTo>
                      <a:pt x="280" y="221"/>
                    </a:lnTo>
                    <a:lnTo>
                      <a:pt x="279" y="233"/>
                    </a:lnTo>
                    <a:lnTo>
                      <a:pt x="279" y="234"/>
                    </a:lnTo>
                    <a:lnTo>
                      <a:pt x="279" y="237"/>
                    </a:lnTo>
                    <a:lnTo>
                      <a:pt x="279" y="239"/>
                    </a:lnTo>
                    <a:lnTo>
                      <a:pt x="279" y="240"/>
                    </a:lnTo>
                    <a:lnTo>
                      <a:pt x="280" y="243"/>
                    </a:lnTo>
                    <a:lnTo>
                      <a:pt x="282" y="244"/>
                    </a:lnTo>
                    <a:lnTo>
                      <a:pt x="284" y="244"/>
                    </a:lnTo>
                    <a:lnTo>
                      <a:pt x="287" y="243"/>
                    </a:lnTo>
                    <a:lnTo>
                      <a:pt x="290" y="241"/>
                    </a:lnTo>
                    <a:lnTo>
                      <a:pt x="294" y="239"/>
                    </a:lnTo>
                    <a:lnTo>
                      <a:pt x="297" y="237"/>
                    </a:lnTo>
                    <a:lnTo>
                      <a:pt x="299" y="235"/>
                    </a:lnTo>
                    <a:lnTo>
                      <a:pt x="301" y="234"/>
                    </a:lnTo>
                    <a:lnTo>
                      <a:pt x="302" y="233"/>
                    </a:lnTo>
                    <a:lnTo>
                      <a:pt x="303" y="232"/>
                    </a:lnTo>
                    <a:lnTo>
                      <a:pt x="305" y="230"/>
                    </a:lnTo>
                    <a:lnTo>
                      <a:pt x="306" y="230"/>
                    </a:lnTo>
                    <a:lnTo>
                      <a:pt x="306" y="229"/>
                    </a:lnTo>
                    <a:lnTo>
                      <a:pt x="319" y="213"/>
                    </a:lnTo>
                    <a:lnTo>
                      <a:pt x="328" y="199"/>
                    </a:lnTo>
                    <a:lnTo>
                      <a:pt x="331" y="186"/>
                    </a:lnTo>
                    <a:lnTo>
                      <a:pt x="334" y="174"/>
                    </a:lnTo>
                    <a:lnTo>
                      <a:pt x="331" y="163"/>
                    </a:lnTo>
                    <a:lnTo>
                      <a:pt x="328" y="152"/>
                    </a:lnTo>
                    <a:lnTo>
                      <a:pt x="320" y="142"/>
                    </a:lnTo>
                    <a:lnTo>
                      <a:pt x="311" y="132"/>
                    </a:lnTo>
                    <a:lnTo>
                      <a:pt x="301" y="121"/>
                    </a:lnTo>
                    <a:lnTo>
                      <a:pt x="289" y="111"/>
                    </a:lnTo>
                    <a:lnTo>
                      <a:pt x="285" y="109"/>
                    </a:lnTo>
                    <a:lnTo>
                      <a:pt x="283" y="107"/>
                    </a:lnTo>
                    <a:lnTo>
                      <a:pt x="279" y="104"/>
                    </a:lnTo>
                    <a:lnTo>
                      <a:pt x="275" y="102"/>
                    </a:lnTo>
                    <a:lnTo>
                      <a:pt x="271" y="99"/>
                    </a:lnTo>
                    <a:lnTo>
                      <a:pt x="266" y="98"/>
                    </a:lnTo>
                    <a:lnTo>
                      <a:pt x="262" y="95"/>
                    </a:lnTo>
                    <a:lnTo>
                      <a:pt x="258" y="94"/>
                    </a:lnTo>
                    <a:lnTo>
                      <a:pt x="256" y="92"/>
                    </a:lnTo>
                    <a:lnTo>
                      <a:pt x="252" y="91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9" name="Freeform 46"/>
              <p:cNvSpPr>
                <a:spLocks/>
              </p:cNvSpPr>
              <p:nvPr/>
            </p:nvSpPr>
            <p:spPr bwMode="auto">
              <a:xfrm>
                <a:off x="2907" y="3406"/>
                <a:ext cx="112" cy="82"/>
              </a:xfrm>
              <a:custGeom>
                <a:avLst/>
                <a:gdLst>
                  <a:gd name="T0" fmla="*/ 0 w 334"/>
                  <a:gd name="T1" fmla="*/ 0 h 247"/>
                  <a:gd name="T2" fmla="*/ 0 w 334"/>
                  <a:gd name="T3" fmla="*/ 0 h 247"/>
                  <a:gd name="T4" fmla="*/ 0 w 334"/>
                  <a:gd name="T5" fmla="*/ 0 h 247"/>
                  <a:gd name="T6" fmla="*/ 0 w 334"/>
                  <a:gd name="T7" fmla="*/ 0 h 247"/>
                  <a:gd name="T8" fmla="*/ 0 w 334"/>
                  <a:gd name="T9" fmla="*/ 0 h 247"/>
                  <a:gd name="T10" fmla="*/ 0 w 334"/>
                  <a:gd name="T11" fmla="*/ 0 h 247"/>
                  <a:gd name="T12" fmla="*/ 0 w 334"/>
                  <a:gd name="T13" fmla="*/ 0 h 247"/>
                  <a:gd name="T14" fmla="*/ 0 w 334"/>
                  <a:gd name="T15" fmla="*/ 0 h 247"/>
                  <a:gd name="T16" fmla="*/ 0 w 334"/>
                  <a:gd name="T17" fmla="*/ 0 h 247"/>
                  <a:gd name="T18" fmla="*/ 0 w 334"/>
                  <a:gd name="T19" fmla="*/ 0 h 247"/>
                  <a:gd name="T20" fmla="*/ 0 w 334"/>
                  <a:gd name="T21" fmla="*/ 0 h 247"/>
                  <a:gd name="T22" fmla="*/ 0 w 334"/>
                  <a:gd name="T23" fmla="*/ 0 h 247"/>
                  <a:gd name="T24" fmla="*/ 0 w 334"/>
                  <a:gd name="T25" fmla="*/ 0 h 247"/>
                  <a:gd name="T26" fmla="*/ 0 w 334"/>
                  <a:gd name="T27" fmla="*/ 0 h 247"/>
                  <a:gd name="T28" fmla="*/ 0 w 334"/>
                  <a:gd name="T29" fmla="*/ 0 h 247"/>
                  <a:gd name="T30" fmla="*/ 0 w 334"/>
                  <a:gd name="T31" fmla="*/ 0 h 247"/>
                  <a:gd name="T32" fmla="*/ 0 w 334"/>
                  <a:gd name="T33" fmla="*/ 0 h 247"/>
                  <a:gd name="T34" fmla="*/ 0 w 334"/>
                  <a:gd name="T35" fmla="*/ 0 h 247"/>
                  <a:gd name="T36" fmla="*/ 0 w 334"/>
                  <a:gd name="T37" fmla="*/ 0 h 247"/>
                  <a:gd name="T38" fmla="*/ 0 w 334"/>
                  <a:gd name="T39" fmla="*/ 0 h 247"/>
                  <a:gd name="T40" fmla="*/ 0 w 334"/>
                  <a:gd name="T41" fmla="*/ 0 h 247"/>
                  <a:gd name="T42" fmla="*/ 0 w 334"/>
                  <a:gd name="T43" fmla="*/ 0 h 247"/>
                  <a:gd name="T44" fmla="*/ 0 w 334"/>
                  <a:gd name="T45" fmla="*/ 0 h 247"/>
                  <a:gd name="T46" fmla="*/ 0 w 334"/>
                  <a:gd name="T47" fmla="*/ 0 h 247"/>
                  <a:gd name="T48" fmla="*/ 0 w 334"/>
                  <a:gd name="T49" fmla="*/ 0 h 247"/>
                  <a:gd name="T50" fmla="*/ 0 w 334"/>
                  <a:gd name="T51" fmla="*/ 0 h 247"/>
                  <a:gd name="T52" fmla="*/ 0 w 334"/>
                  <a:gd name="T53" fmla="*/ 0 h 247"/>
                  <a:gd name="T54" fmla="*/ 0 w 334"/>
                  <a:gd name="T55" fmla="*/ 0 h 247"/>
                  <a:gd name="T56" fmla="*/ 0 w 334"/>
                  <a:gd name="T57" fmla="*/ 0 h 247"/>
                  <a:gd name="T58" fmla="*/ 0 w 334"/>
                  <a:gd name="T59" fmla="*/ 0 h 247"/>
                  <a:gd name="T60" fmla="*/ 0 w 334"/>
                  <a:gd name="T61" fmla="*/ 0 h 247"/>
                  <a:gd name="T62" fmla="*/ 0 w 334"/>
                  <a:gd name="T63" fmla="*/ 0 h 247"/>
                  <a:gd name="T64" fmla="*/ 0 w 334"/>
                  <a:gd name="T65" fmla="*/ 0 h 247"/>
                  <a:gd name="T66" fmla="*/ 0 w 334"/>
                  <a:gd name="T67" fmla="*/ 0 h 247"/>
                  <a:gd name="T68" fmla="*/ 0 w 334"/>
                  <a:gd name="T69" fmla="*/ 0 h 247"/>
                  <a:gd name="T70" fmla="*/ 0 w 334"/>
                  <a:gd name="T71" fmla="*/ 0 h 247"/>
                  <a:gd name="T72" fmla="*/ 0 w 334"/>
                  <a:gd name="T73" fmla="*/ 0 h 247"/>
                  <a:gd name="T74" fmla="*/ 0 w 334"/>
                  <a:gd name="T75" fmla="*/ 0 h 247"/>
                  <a:gd name="T76" fmla="*/ 0 w 334"/>
                  <a:gd name="T77" fmla="*/ 0 h 247"/>
                  <a:gd name="T78" fmla="*/ 0 w 334"/>
                  <a:gd name="T79" fmla="*/ 0 h 247"/>
                  <a:gd name="T80" fmla="*/ 0 w 334"/>
                  <a:gd name="T81" fmla="*/ 0 h 247"/>
                  <a:gd name="T82" fmla="*/ 0 w 334"/>
                  <a:gd name="T83" fmla="*/ 0 h 247"/>
                  <a:gd name="T84" fmla="*/ 0 w 334"/>
                  <a:gd name="T85" fmla="*/ 0 h 247"/>
                  <a:gd name="T86" fmla="*/ 0 w 334"/>
                  <a:gd name="T87" fmla="*/ 0 h 247"/>
                  <a:gd name="T88" fmla="*/ 0 w 334"/>
                  <a:gd name="T89" fmla="*/ 0 h 247"/>
                  <a:gd name="T90" fmla="*/ 0 w 334"/>
                  <a:gd name="T91" fmla="*/ 0 h 247"/>
                  <a:gd name="T92" fmla="*/ 0 w 334"/>
                  <a:gd name="T93" fmla="*/ 0 h 247"/>
                  <a:gd name="T94" fmla="*/ 0 w 334"/>
                  <a:gd name="T95" fmla="*/ 0 h 247"/>
                  <a:gd name="T96" fmla="*/ 0 w 334"/>
                  <a:gd name="T97" fmla="*/ 0 h 247"/>
                  <a:gd name="T98" fmla="*/ 0 w 334"/>
                  <a:gd name="T99" fmla="*/ 0 h 24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34" h="247">
                    <a:moveTo>
                      <a:pt x="254" y="154"/>
                    </a:moveTo>
                    <a:lnTo>
                      <a:pt x="256" y="152"/>
                    </a:lnTo>
                    <a:lnTo>
                      <a:pt x="260" y="151"/>
                    </a:lnTo>
                    <a:lnTo>
                      <a:pt x="264" y="149"/>
                    </a:lnTo>
                    <a:lnTo>
                      <a:pt x="268" y="148"/>
                    </a:lnTo>
                    <a:lnTo>
                      <a:pt x="272" y="145"/>
                    </a:lnTo>
                    <a:lnTo>
                      <a:pt x="276" y="143"/>
                    </a:lnTo>
                    <a:lnTo>
                      <a:pt x="279" y="140"/>
                    </a:lnTo>
                    <a:lnTo>
                      <a:pt x="283" y="139"/>
                    </a:lnTo>
                    <a:lnTo>
                      <a:pt x="287" y="137"/>
                    </a:lnTo>
                    <a:lnTo>
                      <a:pt x="290" y="134"/>
                    </a:lnTo>
                    <a:lnTo>
                      <a:pt x="302" y="123"/>
                    </a:lnTo>
                    <a:lnTo>
                      <a:pt x="313" y="112"/>
                    </a:lnTo>
                    <a:lnTo>
                      <a:pt x="322" y="102"/>
                    </a:lnTo>
                    <a:lnTo>
                      <a:pt x="328" y="91"/>
                    </a:lnTo>
                    <a:lnTo>
                      <a:pt x="332" y="81"/>
                    </a:lnTo>
                    <a:lnTo>
                      <a:pt x="334" y="70"/>
                    </a:lnTo>
                    <a:lnTo>
                      <a:pt x="332" y="58"/>
                    </a:lnTo>
                    <a:lnTo>
                      <a:pt x="328" y="46"/>
                    </a:lnTo>
                    <a:lnTo>
                      <a:pt x="319" y="31"/>
                    </a:lnTo>
                    <a:lnTo>
                      <a:pt x="306" y="15"/>
                    </a:lnTo>
                    <a:lnTo>
                      <a:pt x="305" y="14"/>
                    </a:lnTo>
                    <a:lnTo>
                      <a:pt x="304" y="13"/>
                    </a:lnTo>
                    <a:lnTo>
                      <a:pt x="302" y="13"/>
                    </a:lnTo>
                    <a:lnTo>
                      <a:pt x="302" y="11"/>
                    </a:lnTo>
                    <a:lnTo>
                      <a:pt x="300" y="10"/>
                    </a:lnTo>
                    <a:lnTo>
                      <a:pt x="299" y="9"/>
                    </a:lnTo>
                    <a:lnTo>
                      <a:pt x="296" y="8"/>
                    </a:lnTo>
                    <a:lnTo>
                      <a:pt x="293" y="6"/>
                    </a:lnTo>
                    <a:lnTo>
                      <a:pt x="290" y="3"/>
                    </a:lnTo>
                    <a:lnTo>
                      <a:pt x="287" y="2"/>
                    </a:lnTo>
                    <a:lnTo>
                      <a:pt x="283" y="0"/>
                    </a:lnTo>
                    <a:lnTo>
                      <a:pt x="282" y="2"/>
                    </a:lnTo>
                    <a:lnTo>
                      <a:pt x="281" y="3"/>
                    </a:lnTo>
                    <a:lnTo>
                      <a:pt x="279" y="4"/>
                    </a:lnTo>
                    <a:lnTo>
                      <a:pt x="278" y="6"/>
                    </a:lnTo>
                    <a:lnTo>
                      <a:pt x="278" y="8"/>
                    </a:lnTo>
                    <a:lnTo>
                      <a:pt x="278" y="10"/>
                    </a:lnTo>
                    <a:lnTo>
                      <a:pt x="278" y="11"/>
                    </a:lnTo>
                    <a:lnTo>
                      <a:pt x="281" y="25"/>
                    </a:lnTo>
                    <a:lnTo>
                      <a:pt x="282" y="38"/>
                    </a:lnTo>
                    <a:lnTo>
                      <a:pt x="281" y="53"/>
                    </a:lnTo>
                    <a:lnTo>
                      <a:pt x="279" y="68"/>
                    </a:lnTo>
                    <a:lnTo>
                      <a:pt x="277" y="83"/>
                    </a:lnTo>
                    <a:lnTo>
                      <a:pt x="272" y="98"/>
                    </a:lnTo>
                    <a:lnTo>
                      <a:pt x="267" y="113"/>
                    </a:lnTo>
                    <a:lnTo>
                      <a:pt x="261" y="128"/>
                    </a:lnTo>
                    <a:lnTo>
                      <a:pt x="254" y="141"/>
                    </a:lnTo>
                    <a:lnTo>
                      <a:pt x="247" y="155"/>
                    </a:lnTo>
                    <a:lnTo>
                      <a:pt x="224" y="184"/>
                    </a:lnTo>
                    <a:lnTo>
                      <a:pt x="220" y="188"/>
                    </a:lnTo>
                    <a:lnTo>
                      <a:pt x="219" y="189"/>
                    </a:lnTo>
                    <a:lnTo>
                      <a:pt x="218" y="190"/>
                    </a:lnTo>
                    <a:lnTo>
                      <a:pt x="218" y="192"/>
                    </a:lnTo>
                    <a:lnTo>
                      <a:pt x="217" y="193"/>
                    </a:lnTo>
                    <a:lnTo>
                      <a:pt x="215" y="193"/>
                    </a:lnTo>
                    <a:lnTo>
                      <a:pt x="214" y="194"/>
                    </a:lnTo>
                    <a:lnTo>
                      <a:pt x="214" y="195"/>
                    </a:lnTo>
                    <a:lnTo>
                      <a:pt x="213" y="195"/>
                    </a:lnTo>
                    <a:lnTo>
                      <a:pt x="211" y="197"/>
                    </a:lnTo>
                    <a:lnTo>
                      <a:pt x="210" y="198"/>
                    </a:lnTo>
                    <a:lnTo>
                      <a:pt x="201" y="204"/>
                    </a:lnTo>
                    <a:lnTo>
                      <a:pt x="192" y="210"/>
                    </a:lnTo>
                    <a:lnTo>
                      <a:pt x="183" y="216"/>
                    </a:lnTo>
                    <a:lnTo>
                      <a:pt x="174" y="224"/>
                    </a:lnTo>
                    <a:lnTo>
                      <a:pt x="163" y="230"/>
                    </a:lnTo>
                    <a:lnTo>
                      <a:pt x="151" y="236"/>
                    </a:lnTo>
                    <a:lnTo>
                      <a:pt x="139" y="240"/>
                    </a:lnTo>
                    <a:lnTo>
                      <a:pt x="122" y="243"/>
                    </a:lnTo>
                    <a:lnTo>
                      <a:pt x="105" y="246"/>
                    </a:lnTo>
                    <a:lnTo>
                      <a:pt x="85" y="247"/>
                    </a:lnTo>
                    <a:lnTo>
                      <a:pt x="78" y="247"/>
                    </a:lnTo>
                    <a:lnTo>
                      <a:pt x="72" y="246"/>
                    </a:lnTo>
                    <a:lnTo>
                      <a:pt x="67" y="246"/>
                    </a:lnTo>
                    <a:lnTo>
                      <a:pt x="60" y="244"/>
                    </a:lnTo>
                    <a:lnTo>
                      <a:pt x="55" y="243"/>
                    </a:lnTo>
                    <a:lnTo>
                      <a:pt x="50" y="242"/>
                    </a:lnTo>
                    <a:lnTo>
                      <a:pt x="44" y="241"/>
                    </a:lnTo>
                    <a:lnTo>
                      <a:pt x="39" y="238"/>
                    </a:lnTo>
                    <a:lnTo>
                      <a:pt x="34" y="236"/>
                    </a:lnTo>
                    <a:lnTo>
                      <a:pt x="28" y="233"/>
                    </a:lnTo>
                    <a:lnTo>
                      <a:pt x="26" y="233"/>
                    </a:lnTo>
                    <a:lnTo>
                      <a:pt x="23" y="232"/>
                    </a:lnTo>
                    <a:lnTo>
                      <a:pt x="21" y="231"/>
                    </a:lnTo>
                    <a:lnTo>
                      <a:pt x="18" y="230"/>
                    </a:lnTo>
                    <a:lnTo>
                      <a:pt x="16" y="229"/>
                    </a:lnTo>
                    <a:lnTo>
                      <a:pt x="12" y="227"/>
                    </a:lnTo>
                    <a:lnTo>
                      <a:pt x="9" y="226"/>
                    </a:lnTo>
                    <a:lnTo>
                      <a:pt x="7" y="225"/>
                    </a:lnTo>
                    <a:lnTo>
                      <a:pt x="3" y="224"/>
                    </a:lnTo>
                    <a:lnTo>
                      <a:pt x="0" y="222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0" name="Freeform 47"/>
              <p:cNvSpPr>
                <a:spLocks/>
              </p:cNvSpPr>
              <p:nvPr/>
            </p:nvSpPr>
            <p:spPr bwMode="auto">
              <a:xfrm>
                <a:off x="2831" y="3390"/>
                <a:ext cx="152" cy="102"/>
              </a:xfrm>
              <a:custGeom>
                <a:avLst/>
                <a:gdLst>
                  <a:gd name="T0" fmla="*/ 0 w 456"/>
                  <a:gd name="T1" fmla="*/ 0 h 307"/>
                  <a:gd name="T2" fmla="*/ 0 w 456"/>
                  <a:gd name="T3" fmla="*/ 0 h 307"/>
                  <a:gd name="T4" fmla="*/ 0 w 456"/>
                  <a:gd name="T5" fmla="*/ 0 h 307"/>
                  <a:gd name="T6" fmla="*/ 0 w 456"/>
                  <a:gd name="T7" fmla="*/ 0 h 307"/>
                  <a:gd name="T8" fmla="*/ 0 w 456"/>
                  <a:gd name="T9" fmla="*/ 0 h 307"/>
                  <a:gd name="T10" fmla="*/ 0 w 456"/>
                  <a:gd name="T11" fmla="*/ 0 h 307"/>
                  <a:gd name="T12" fmla="*/ 0 w 456"/>
                  <a:gd name="T13" fmla="*/ 0 h 307"/>
                  <a:gd name="T14" fmla="*/ 0 w 456"/>
                  <a:gd name="T15" fmla="*/ 0 h 307"/>
                  <a:gd name="T16" fmla="*/ 0 w 456"/>
                  <a:gd name="T17" fmla="*/ 0 h 307"/>
                  <a:gd name="T18" fmla="*/ 0 w 456"/>
                  <a:gd name="T19" fmla="*/ 0 h 307"/>
                  <a:gd name="T20" fmla="*/ 0 w 456"/>
                  <a:gd name="T21" fmla="*/ 0 h 307"/>
                  <a:gd name="T22" fmla="*/ 0 w 456"/>
                  <a:gd name="T23" fmla="*/ 0 h 307"/>
                  <a:gd name="T24" fmla="*/ 0 w 456"/>
                  <a:gd name="T25" fmla="*/ 0 h 307"/>
                  <a:gd name="T26" fmla="*/ 0 w 456"/>
                  <a:gd name="T27" fmla="*/ 0 h 307"/>
                  <a:gd name="T28" fmla="*/ 0 w 456"/>
                  <a:gd name="T29" fmla="*/ 0 h 307"/>
                  <a:gd name="T30" fmla="*/ 0 w 456"/>
                  <a:gd name="T31" fmla="*/ 0 h 307"/>
                  <a:gd name="T32" fmla="*/ 0 w 456"/>
                  <a:gd name="T33" fmla="*/ 0 h 307"/>
                  <a:gd name="T34" fmla="*/ 0 w 456"/>
                  <a:gd name="T35" fmla="*/ 0 h 307"/>
                  <a:gd name="T36" fmla="*/ 0 w 456"/>
                  <a:gd name="T37" fmla="*/ 0 h 307"/>
                  <a:gd name="T38" fmla="*/ 0 w 456"/>
                  <a:gd name="T39" fmla="*/ 0 h 307"/>
                  <a:gd name="T40" fmla="*/ 0 w 456"/>
                  <a:gd name="T41" fmla="*/ 0 h 307"/>
                  <a:gd name="T42" fmla="*/ 0 w 456"/>
                  <a:gd name="T43" fmla="*/ 0 h 307"/>
                  <a:gd name="T44" fmla="*/ 0 w 456"/>
                  <a:gd name="T45" fmla="*/ 0 h 307"/>
                  <a:gd name="T46" fmla="*/ 0 w 456"/>
                  <a:gd name="T47" fmla="*/ 0 h 307"/>
                  <a:gd name="T48" fmla="*/ 0 w 456"/>
                  <a:gd name="T49" fmla="*/ 0 h 307"/>
                  <a:gd name="T50" fmla="*/ 0 w 456"/>
                  <a:gd name="T51" fmla="*/ 0 h 307"/>
                  <a:gd name="T52" fmla="*/ 0 w 456"/>
                  <a:gd name="T53" fmla="*/ 0 h 307"/>
                  <a:gd name="T54" fmla="*/ 0 w 456"/>
                  <a:gd name="T55" fmla="*/ 0 h 307"/>
                  <a:gd name="T56" fmla="*/ 0 w 456"/>
                  <a:gd name="T57" fmla="*/ 0 h 307"/>
                  <a:gd name="T58" fmla="*/ 0 w 456"/>
                  <a:gd name="T59" fmla="*/ 0 h 307"/>
                  <a:gd name="T60" fmla="*/ 0 w 456"/>
                  <a:gd name="T61" fmla="*/ 0 h 307"/>
                  <a:gd name="T62" fmla="*/ 0 w 456"/>
                  <a:gd name="T63" fmla="*/ 0 h 307"/>
                  <a:gd name="T64" fmla="*/ 0 w 456"/>
                  <a:gd name="T65" fmla="*/ 0 h 307"/>
                  <a:gd name="T66" fmla="*/ 0 w 456"/>
                  <a:gd name="T67" fmla="*/ 0 h 307"/>
                  <a:gd name="T68" fmla="*/ 0 w 456"/>
                  <a:gd name="T69" fmla="*/ 0 h 307"/>
                  <a:gd name="T70" fmla="*/ 0 w 456"/>
                  <a:gd name="T71" fmla="*/ 0 h 307"/>
                  <a:gd name="T72" fmla="*/ 0 w 456"/>
                  <a:gd name="T73" fmla="*/ 0 h 307"/>
                  <a:gd name="T74" fmla="*/ 0 w 456"/>
                  <a:gd name="T75" fmla="*/ 0 h 307"/>
                  <a:gd name="T76" fmla="*/ 0 w 456"/>
                  <a:gd name="T77" fmla="*/ 0 h 307"/>
                  <a:gd name="T78" fmla="*/ 0 w 456"/>
                  <a:gd name="T79" fmla="*/ 0 h 307"/>
                  <a:gd name="T80" fmla="*/ 0 w 456"/>
                  <a:gd name="T81" fmla="*/ 0 h 307"/>
                  <a:gd name="T82" fmla="*/ 0 w 456"/>
                  <a:gd name="T83" fmla="*/ 0 h 307"/>
                  <a:gd name="T84" fmla="*/ 0 w 456"/>
                  <a:gd name="T85" fmla="*/ 0 h 307"/>
                  <a:gd name="T86" fmla="*/ 0 w 456"/>
                  <a:gd name="T87" fmla="*/ 0 h 307"/>
                  <a:gd name="T88" fmla="*/ 0 w 456"/>
                  <a:gd name="T89" fmla="*/ 0 h 307"/>
                  <a:gd name="T90" fmla="*/ 0 w 456"/>
                  <a:gd name="T91" fmla="*/ 0 h 307"/>
                  <a:gd name="T92" fmla="*/ 0 w 456"/>
                  <a:gd name="T93" fmla="*/ 0 h 307"/>
                  <a:gd name="T94" fmla="*/ 0 w 456"/>
                  <a:gd name="T95" fmla="*/ 0 h 307"/>
                  <a:gd name="T96" fmla="*/ 0 w 456"/>
                  <a:gd name="T97" fmla="*/ 0 h 307"/>
                  <a:gd name="T98" fmla="*/ 0 w 456"/>
                  <a:gd name="T99" fmla="*/ 0 h 307"/>
                  <a:gd name="T100" fmla="*/ 0 w 456"/>
                  <a:gd name="T101" fmla="*/ 0 h 307"/>
                  <a:gd name="T102" fmla="*/ 0 w 456"/>
                  <a:gd name="T103" fmla="*/ 0 h 307"/>
                  <a:gd name="T104" fmla="*/ 0 w 456"/>
                  <a:gd name="T105" fmla="*/ 0 h 307"/>
                  <a:gd name="T106" fmla="*/ 0 w 456"/>
                  <a:gd name="T107" fmla="*/ 0 h 307"/>
                  <a:gd name="T108" fmla="*/ 0 w 456"/>
                  <a:gd name="T109" fmla="*/ 0 h 30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456" h="307">
                    <a:moveTo>
                      <a:pt x="276" y="221"/>
                    </a:moveTo>
                    <a:lnTo>
                      <a:pt x="277" y="221"/>
                    </a:lnTo>
                    <a:lnTo>
                      <a:pt x="278" y="223"/>
                    </a:lnTo>
                    <a:lnTo>
                      <a:pt x="279" y="223"/>
                    </a:lnTo>
                    <a:lnTo>
                      <a:pt x="281" y="224"/>
                    </a:lnTo>
                    <a:lnTo>
                      <a:pt x="282" y="224"/>
                    </a:lnTo>
                    <a:lnTo>
                      <a:pt x="283" y="224"/>
                    </a:lnTo>
                    <a:lnTo>
                      <a:pt x="285" y="225"/>
                    </a:lnTo>
                    <a:lnTo>
                      <a:pt x="291" y="227"/>
                    </a:lnTo>
                    <a:lnTo>
                      <a:pt x="297" y="227"/>
                    </a:lnTo>
                    <a:lnTo>
                      <a:pt x="304" y="227"/>
                    </a:lnTo>
                    <a:lnTo>
                      <a:pt x="310" y="227"/>
                    </a:lnTo>
                    <a:lnTo>
                      <a:pt x="317" y="226"/>
                    </a:lnTo>
                    <a:lnTo>
                      <a:pt x="323" y="224"/>
                    </a:lnTo>
                    <a:lnTo>
                      <a:pt x="329" y="221"/>
                    </a:lnTo>
                    <a:lnTo>
                      <a:pt x="336" y="220"/>
                    </a:lnTo>
                    <a:lnTo>
                      <a:pt x="342" y="218"/>
                    </a:lnTo>
                    <a:lnTo>
                      <a:pt x="349" y="215"/>
                    </a:lnTo>
                    <a:lnTo>
                      <a:pt x="358" y="213"/>
                    </a:lnTo>
                    <a:lnTo>
                      <a:pt x="364" y="210"/>
                    </a:lnTo>
                    <a:lnTo>
                      <a:pt x="370" y="208"/>
                    </a:lnTo>
                    <a:lnTo>
                      <a:pt x="375" y="205"/>
                    </a:lnTo>
                    <a:lnTo>
                      <a:pt x="381" y="200"/>
                    </a:lnTo>
                    <a:lnTo>
                      <a:pt x="387" y="196"/>
                    </a:lnTo>
                    <a:lnTo>
                      <a:pt x="393" y="189"/>
                    </a:lnTo>
                    <a:lnTo>
                      <a:pt x="402" y="181"/>
                    </a:lnTo>
                    <a:lnTo>
                      <a:pt x="411" y="171"/>
                    </a:lnTo>
                    <a:lnTo>
                      <a:pt x="423" y="159"/>
                    </a:lnTo>
                    <a:lnTo>
                      <a:pt x="427" y="154"/>
                    </a:lnTo>
                    <a:lnTo>
                      <a:pt x="429" y="149"/>
                    </a:lnTo>
                    <a:lnTo>
                      <a:pt x="433" y="143"/>
                    </a:lnTo>
                    <a:lnTo>
                      <a:pt x="436" y="137"/>
                    </a:lnTo>
                    <a:lnTo>
                      <a:pt x="438" y="131"/>
                    </a:lnTo>
                    <a:lnTo>
                      <a:pt x="439" y="124"/>
                    </a:lnTo>
                    <a:lnTo>
                      <a:pt x="442" y="118"/>
                    </a:lnTo>
                    <a:lnTo>
                      <a:pt x="443" y="113"/>
                    </a:lnTo>
                    <a:lnTo>
                      <a:pt x="446" y="108"/>
                    </a:lnTo>
                    <a:lnTo>
                      <a:pt x="447" y="104"/>
                    </a:lnTo>
                    <a:lnTo>
                      <a:pt x="448" y="96"/>
                    </a:lnTo>
                    <a:lnTo>
                      <a:pt x="451" y="86"/>
                    </a:lnTo>
                    <a:lnTo>
                      <a:pt x="452" y="77"/>
                    </a:lnTo>
                    <a:lnTo>
                      <a:pt x="454" y="67"/>
                    </a:lnTo>
                    <a:lnTo>
                      <a:pt x="455" y="57"/>
                    </a:lnTo>
                    <a:lnTo>
                      <a:pt x="456" y="47"/>
                    </a:lnTo>
                    <a:lnTo>
                      <a:pt x="456" y="39"/>
                    </a:lnTo>
                    <a:lnTo>
                      <a:pt x="456" y="31"/>
                    </a:lnTo>
                    <a:lnTo>
                      <a:pt x="456" y="25"/>
                    </a:lnTo>
                    <a:lnTo>
                      <a:pt x="455" y="21"/>
                    </a:lnTo>
                    <a:lnTo>
                      <a:pt x="454" y="20"/>
                    </a:lnTo>
                    <a:lnTo>
                      <a:pt x="454" y="19"/>
                    </a:lnTo>
                    <a:lnTo>
                      <a:pt x="454" y="18"/>
                    </a:lnTo>
                    <a:lnTo>
                      <a:pt x="452" y="16"/>
                    </a:lnTo>
                    <a:lnTo>
                      <a:pt x="451" y="15"/>
                    </a:lnTo>
                    <a:lnTo>
                      <a:pt x="450" y="14"/>
                    </a:lnTo>
                    <a:lnTo>
                      <a:pt x="448" y="13"/>
                    </a:lnTo>
                    <a:lnTo>
                      <a:pt x="447" y="12"/>
                    </a:lnTo>
                    <a:lnTo>
                      <a:pt x="446" y="10"/>
                    </a:lnTo>
                    <a:lnTo>
                      <a:pt x="443" y="9"/>
                    </a:lnTo>
                    <a:lnTo>
                      <a:pt x="441" y="8"/>
                    </a:lnTo>
                    <a:lnTo>
                      <a:pt x="438" y="7"/>
                    </a:lnTo>
                    <a:lnTo>
                      <a:pt x="434" y="5"/>
                    </a:lnTo>
                    <a:lnTo>
                      <a:pt x="432" y="4"/>
                    </a:lnTo>
                    <a:lnTo>
                      <a:pt x="428" y="3"/>
                    </a:lnTo>
                    <a:lnTo>
                      <a:pt x="424" y="3"/>
                    </a:lnTo>
                    <a:lnTo>
                      <a:pt x="422" y="2"/>
                    </a:lnTo>
                    <a:lnTo>
                      <a:pt x="418" y="2"/>
                    </a:lnTo>
                    <a:lnTo>
                      <a:pt x="411" y="0"/>
                    </a:lnTo>
                    <a:lnTo>
                      <a:pt x="405" y="2"/>
                    </a:lnTo>
                    <a:lnTo>
                      <a:pt x="400" y="5"/>
                    </a:lnTo>
                    <a:lnTo>
                      <a:pt x="395" y="9"/>
                    </a:lnTo>
                    <a:lnTo>
                      <a:pt x="390" y="15"/>
                    </a:lnTo>
                    <a:lnTo>
                      <a:pt x="386" y="21"/>
                    </a:lnTo>
                    <a:lnTo>
                      <a:pt x="382" y="29"/>
                    </a:lnTo>
                    <a:lnTo>
                      <a:pt x="377" y="36"/>
                    </a:lnTo>
                    <a:lnTo>
                      <a:pt x="373" y="45"/>
                    </a:lnTo>
                    <a:lnTo>
                      <a:pt x="368" y="52"/>
                    </a:lnTo>
                    <a:lnTo>
                      <a:pt x="351" y="95"/>
                    </a:lnTo>
                    <a:lnTo>
                      <a:pt x="343" y="113"/>
                    </a:lnTo>
                    <a:lnTo>
                      <a:pt x="332" y="134"/>
                    </a:lnTo>
                    <a:lnTo>
                      <a:pt x="318" y="158"/>
                    </a:lnTo>
                    <a:lnTo>
                      <a:pt x="302" y="182"/>
                    </a:lnTo>
                    <a:lnTo>
                      <a:pt x="285" y="207"/>
                    </a:lnTo>
                    <a:lnTo>
                      <a:pt x="265" y="229"/>
                    </a:lnTo>
                    <a:lnTo>
                      <a:pt x="246" y="251"/>
                    </a:lnTo>
                    <a:lnTo>
                      <a:pt x="226" y="268"/>
                    </a:lnTo>
                    <a:lnTo>
                      <a:pt x="206" y="283"/>
                    </a:lnTo>
                    <a:lnTo>
                      <a:pt x="187" y="291"/>
                    </a:lnTo>
                    <a:lnTo>
                      <a:pt x="162" y="300"/>
                    </a:lnTo>
                    <a:lnTo>
                      <a:pt x="136" y="305"/>
                    </a:lnTo>
                    <a:lnTo>
                      <a:pt x="114" y="307"/>
                    </a:lnTo>
                    <a:lnTo>
                      <a:pt x="94" y="306"/>
                    </a:lnTo>
                    <a:lnTo>
                      <a:pt x="75" y="304"/>
                    </a:lnTo>
                    <a:lnTo>
                      <a:pt x="58" y="300"/>
                    </a:lnTo>
                    <a:lnTo>
                      <a:pt x="41" y="292"/>
                    </a:lnTo>
                    <a:lnTo>
                      <a:pt x="27" y="284"/>
                    </a:lnTo>
                    <a:lnTo>
                      <a:pt x="13" y="274"/>
                    </a:lnTo>
                    <a:lnTo>
                      <a:pt x="0" y="262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1" name="Freeform 48"/>
              <p:cNvSpPr>
                <a:spLocks/>
              </p:cNvSpPr>
              <p:nvPr/>
            </p:nvSpPr>
            <p:spPr bwMode="auto">
              <a:xfrm>
                <a:off x="2727" y="3357"/>
                <a:ext cx="201" cy="137"/>
              </a:xfrm>
              <a:custGeom>
                <a:avLst/>
                <a:gdLst>
                  <a:gd name="T0" fmla="*/ 0 w 603"/>
                  <a:gd name="T1" fmla="*/ 0 h 410"/>
                  <a:gd name="T2" fmla="*/ 0 w 603"/>
                  <a:gd name="T3" fmla="*/ 0 h 410"/>
                  <a:gd name="T4" fmla="*/ 0 w 603"/>
                  <a:gd name="T5" fmla="*/ 0 h 410"/>
                  <a:gd name="T6" fmla="*/ 0 w 603"/>
                  <a:gd name="T7" fmla="*/ 0 h 410"/>
                  <a:gd name="T8" fmla="*/ 0 w 603"/>
                  <a:gd name="T9" fmla="*/ 0 h 410"/>
                  <a:gd name="T10" fmla="*/ 0 w 603"/>
                  <a:gd name="T11" fmla="*/ 0 h 410"/>
                  <a:gd name="T12" fmla="*/ 0 w 603"/>
                  <a:gd name="T13" fmla="*/ 0 h 410"/>
                  <a:gd name="T14" fmla="*/ 0 w 603"/>
                  <a:gd name="T15" fmla="*/ 0 h 410"/>
                  <a:gd name="T16" fmla="*/ 0 w 603"/>
                  <a:gd name="T17" fmla="*/ 0 h 410"/>
                  <a:gd name="T18" fmla="*/ 0 w 603"/>
                  <a:gd name="T19" fmla="*/ 0 h 410"/>
                  <a:gd name="T20" fmla="*/ 0 w 603"/>
                  <a:gd name="T21" fmla="*/ 0 h 410"/>
                  <a:gd name="T22" fmla="*/ 0 w 603"/>
                  <a:gd name="T23" fmla="*/ 0 h 410"/>
                  <a:gd name="T24" fmla="*/ 0 w 603"/>
                  <a:gd name="T25" fmla="*/ 0 h 410"/>
                  <a:gd name="T26" fmla="*/ 0 w 603"/>
                  <a:gd name="T27" fmla="*/ 0 h 410"/>
                  <a:gd name="T28" fmla="*/ 0 w 603"/>
                  <a:gd name="T29" fmla="*/ 0 h 410"/>
                  <a:gd name="T30" fmla="*/ 0 w 603"/>
                  <a:gd name="T31" fmla="*/ 0 h 410"/>
                  <a:gd name="T32" fmla="*/ 0 w 603"/>
                  <a:gd name="T33" fmla="*/ 0 h 410"/>
                  <a:gd name="T34" fmla="*/ 0 w 603"/>
                  <a:gd name="T35" fmla="*/ 0 h 410"/>
                  <a:gd name="T36" fmla="*/ 0 w 603"/>
                  <a:gd name="T37" fmla="*/ 0 h 410"/>
                  <a:gd name="T38" fmla="*/ 0 w 603"/>
                  <a:gd name="T39" fmla="*/ 0 h 410"/>
                  <a:gd name="T40" fmla="*/ 0 w 603"/>
                  <a:gd name="T41" fmla="*/ 0 h 410"/>
                  <a:gd name="T42" fmla="*/ 0 w 603"/>
                  <a:gd name="T43" fmla="*/ 0 h 410"/>
                  <a:gd name="T44" fmla="*/ 0 w 603"/>
                  <a:gd name="T45" fmla="*/ 0 h 410"/>
                  <a:gd name="T46" fmla="*/ 0 w 603"/>
                  <a:gd name="T47" fmla="*/ 0 h 410"/>
                  <a:gd name="T48" fmla="*/ 0 w 603"/>
                  <a:gd name="T49" fmla="*/ 0 h 410"/>
                  <a:gd name="T50" fmla="*/ 0 w 603"/>
                  <a:gd name="T51" fmla="*/ 0 h 410"/>
                  <a:gd name="T52" fmla="*/ 0 w 603"/>
                  <a:gd name="T53" fmla="*/ 0 h 410"/>
                  <a:gd name="T54" fmla="*/ 0 w 603"/>
                  <a:gd name="T55" fmla="*/ 0 h 410"/>
                  <a:gd name="T56" fmla="*/ 0 w 603"/>
                  <a:gd name="T57" fmla="*/ 0 h 410"/>
                  <a:gd name="T58" fmla="*/ 0 w 603"/>
                  <a:gd name="T59" fmla="*/ 0 h 410"/>
                  <a:gd name="T60" fmla="*/ 0 w 603"/>
                  <a:gd name="T61" fmla="*/ 0 h 410"/>
                  <a:gd name="T62" fmla="*/ 0 w 603"/>
                  <a:gd name="T63" fmla="*/ 0 h 410"/>
                  <a:gd name="T64" fmla="*/ 0 w 603"/>
                  <a:gd name="T65" fmla="*/ 0 h 410"/>
                  <a:gd name="T66" fmla="*/ 0 w 603"/>
                  <a:gd name="T67" fmla="*/ 0 h 410"/>
                  <a:gd name="T68" fmla="*/ 0 w 603"/>
                  <a:gd name="T69" fmla="*/ 0 h 410"/>
                  <a:gd name="T70" fmla="*/ 0 w 603"/>
                  <a:gd name="T71" fmla="*/ 0 h 410"/>
                  <a:gd name="T72" fmla="*/ 0 w 603"/>
                  <a:gd name="T73" fmla="*/ 0 h 410"/>
                  <a:gd name="T74" fmla="*/ 0 w 603"/>
                  <a:gd name="T75" fmla="*/ 0 h 410"/>
                  <a:gd name="T76" fmla="*/ 0 w 603"/>
                  <a:gd name="T77" fmla="*/ 0 h 410"/>
                  <a:gd name="T78" fmla="*/ 0 w 603"/>
                  <a:gd name="T79" fmla="*/ 0 h 410"/>
                  <a:gd name="T80" fmla="*/ 0 w 603"/>
                  <a:gd name="T81" fmla="*/ 0 h 410"/>
                  <a:gd name="T82" fmla="*/ 0 w 603"/>
                  <a:gd name="T83" fmla="*/ 0 h 410"/>
                  <a:gd name="T84" fmla="*/ 0 w 603"/>
                  <a:gd name="T85" fmla="*/ 0 h 410"/>
                  <a:gd name="T86" fmla="*/ 0 w 603"/>
                  <a:gd name="T87" fmla="*/ 0 h 410"/>
                  <a:gd name="T88" fmla="*/ 0 w 603"/>
                  <a:gd name="T89" fmla="*/ 0 h 410"/>
                  <a:gd name="T90" fmla="*/ 0 w 603"/>
                  <a:gd name="T91" fmla="*/ 0 h 410"/>
                  <a:gd name="T92" fmla="*/ 0 w 603"/>
                  <a:gd name="T93" fmla="*/ 0 h 410"/>
                  <a:gd name="T94" fmla="*/ 0 w 603"/>
                  <a:gd name="T95" fmla="*/ 0 h 410"/>
                  <a:gd name="T96" fmla="*/ 0 w 603"/>
                  <a:gd name="T97" fmla="*/ 0 h 410"/>
                  <a:gd name="T98" fmla="*/ 0 w 603"/>
                  <a:gd name="T99" fmla="*/ 0 h 410"/>
                  <a:gd name="T100" fmla="*/ 0 w 603"/>
                  <a:gd name="T101" fmla="*/ 0 h 410"/>
                  <a:gd name="T102" fmla="*/ 0 w 603"/>
                  <a:gd name="T103" fmla="*/ 0 h 41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03" h="410">
                    <a:moveTo>
                      <a:pt x="357" y="308"/>
                    </a:moveTo>
                    <a:lnTo>
                      <a:pt x="362" y="312"/>
                    </a:lnTo>
                    <a:lnTo>
                      <a:pt x="367" y="316"/>
                    </a:lnTo>
                    <a:lnTo>
                      <a:pt x="371" y="318"/>
                    </a:lnTo>
                    <a:lnTo>
                      <a:pt x="376" y="322"/>
                    </a:lnTo>
                    <a:lnTo>
                      <a:pt x="381" y="324"/>
                    </a:lnTo>
                    <a:lnTo>
                      <a:pt x="385" y="325"/>
                    </a:lnTo>
                    <a:lnTo>
                      <a:pt x="390" y="328"/>
                    </a:lnTo>
                    <a:lnTo>
                      <a:pt x="394" y="328"/>
                    </a:lnTo>
                    <a:lnTo>
                      <a:pt x="398" y="329"/>
                    </a:lnTo>
                    <a:lnTo>
                      <a:pt x="403" y="329"/>
                    </a:lnTo>
                    <a:lnTo>
                      <a:pt x="407" y="329"/>
                    </a:lnTo>
                    <a:lnTo>
                      <a:pt x="412" y="329"/>
                    </a:lnTo>
                    <a:lnTo>
                      <a:pt x="417" y="329"/>
                    </a:lnTo>
                    <a:lnTo>
                      <a:pt x="422" y="329"/>
                    </a:lnTo>
                    <a:lnTo>
                      <a:pt x="428" y="328"/>
                    </a:lnTo>
                    <a:lnTo>
                      <a:pt x="433" y="327"/>
                    </a:lnTo>
                    <a:lnTo>
                      <a:pt x="439" y="324"/>
                    </a:lnTo>
                    <a:lnTo>
                      <a:pt x="445" y="322"/>
                    </a:lnTo>
                    <a:lnTo>
                      <a:pt x="452" y="318"/>
                    </a:lnTo>
                    <a:lnTo>
                      <a:pt x="458" y="314"/>
                    </a:lnTo>
                    <a:lnTo>
                      <a:pt x="472" y="303"/>
                    </a:lnTo>
                    <a:lnTo>
                      <a:pt x="485" y="289"/>
                    </a:lnTo>
                    <a:lnTo>
                      <a:pt x="498" y="270"/>
                    </a:lnTo>
                    <a:lnTo>
                      <a:pt x="511" y="251"/>
                    </a:lnTo>
                    <a:lnTo>
                      <a:pt x="524" y="229"/>
                    </a:lnTo>
                    <a:lnTo>
                      <a:pt x="536" y="206"/>
                    </a:lnTo>
                    <a:lnTo>
                      <a:pt x="548" y="184"/>
                    </a:lnTo>
                    <a:lnTo>
                      <a:pt x="559" y="162"/>
                    </a:lnTo>
                    <a:lnTo>
                      <a:pt x="572" y="143"/>
                    </a:lnTo>
                    <a:lnTo>
                      <a:pt x="584" y="125"/>
                    </a:lnTo>
                    <a:lnTo>
                      <a:pt x="602" y="73"/>
                    </a:lnTo>
                    <a:lnTo>
                      <a:pt x="602" y="68"/>
                    </a:lnTo>
                    <a:lnTo>
                      <a:pt x="603" y="63"/>
                    </a:lnTo>
                    <a:lnTo>
                      <a:pt x="602" y="58"/>
                    </a:lnTo>
                    <a:lnTo>
                      <a:pt x="602" y="53"/>
                    </a:lnTo>
                    <a:lnTo>
                      <a:pt x="599" y="48"/>
                    </a:lnTo>
                    <a:lnTo>
                      <a:pt x="597" y="45"/>
                    </a:lnTo>
                    <a:lnTo>
                      <a:pt x="593" y="40"/>
                    </a:lnTo>
                    <a:lnTo>
                      <a:pt x="588" y="35"/>
                    </a:lnTo>
                    <a:lnTo>
                      <a:pt x="581" y="30"/>
                    </a:lnTo>
                    <a:lnTo>
                      <a:pt x="572" y="24"/>
                    </a:lnTo>
                    <a:lnTo>
                      <a:pt x="568" y="21"/>
                    </a:lnTo>
                    <a:lnTo>
                      <a:pt x="565" y="19"/>
                    </a:lnTo>
                    <a:lnTo>
                      <a:pt x="559" y="16"/>
                    </a:lnTo>
                    <a:lnTo>
                      <a:pt x="556" y="13"/>
                    </a:lnTo>
                    <a:lnTo>
                      <a:pt x="550" y="10"/>
                    </a:lnTo>
                    <a:lnTo>
                      <a:pt x="545" y="6"/>
                    </a:lnTo>
                    <a:lnTo>
                      <a:pt x="539" y="4"/>
                    </a:lnTo>
                    <a:lnTo>
                      <a:pt x="535" y="3"/>
                    </a:lnTo>
                    <a:lnTo>
                      <a:pt x="530" y="2"/>
                    </a:lnTo>
                    <a:lnTo>
                      <a:pt x="525" y="0"/>
                    </a:lnTo>
                    <a:lnTo>
                      <a:pt x="521" y="0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09" y="2"/>
                    </a:lnTo>
                    <a:lnTo>
                      <a:pt x="507" y="3"/>
                    </a:lnTo>
                    <a:lnTo>
                      <a:pt x="504" y="4"/>
                    </a:lnTo>
                    <a:lnTo>
                      <a:pt x="502" y="5"/>
                    </a:lnTo>
                    <a:lnTo>
                      <a:pt x="499" y="9"/>
                    </a:lnTo>
                    <a:lnTo>
                      <a:pt x="498" y="13"/>
                    </a:lnTo>
                    <a:lnTo>
                      <a:pt x="497" y="16"/>
                    </a:lnTo>
                    <a:lnTo>
                      <a:pt x="495" y="20"/>
                    </a:lnTo>
                    <a:lnTo>
                      <a:pt x="494" y="27"/>
                    </a:lnTo>
                    <a:lnTo>
                      <a:pt x="493" y="36"/>
                    </a:lnTo>
                    <a:lnTo>
                      <a:pt x="490" y="46"/>
                    </a:lnTo>
                    <a:lnTo>
                      <a:pt x="488" y="57"/>
                    </a:lnTo>
                    <a:lnTo>
                      <a:pt x="485" y="67"/>
                    </a:lnTo>
                    <a:lnTo>
                      <a:pt x="484" y="76"/>
                    </a:lnTo>
                    <a:lnTo>
                      <a:pt x="481" y="85"/>
                    </a:lnTo>
                    <a:lnTo>
                      <a:pt x="480" y="91"/>
                    </a:lnTo>
                    <a:lnTo>
                      <a:pt x="479" y="95"/>
                    </a:lnTo>
                    <a:lnTo>
                      <a:pt x="475" y="102"/>
                    </a:lnTo>
                    <a:lnTo>
                      <a:pt x="471" y="111"/>
                    </a:lnTo>
                    <a:lnTo>
                      <a:pt x="466" y="121"/>
                    </a:lnTo>
                    <a:lnTo>
                      <a:pt x="462" y="129"/>
                    </a:lnTo>
                    <a:lnTo>
                      <a:pt x="458" y="139"/>
                    </a:lnTo>
                    <a:lnTo>
                      <a:pt x="453" y="148"/>
                    </a:lnTo>
                    <a:lnTo>
                      <a:pt x="449" y="157"/>
                    </a:lnTo>
                    <a:lnTo>
                      <a:pt x="444" y="166"/>
                    </a:lnTo>
                    <a:lnTo>
                      <a:pt x="440" y="175"/>
                    </a:lnTo>
                    <a:lnTo>
                      <a:pt x="435" y="183"/>
                    </a:lnTo>
                    <a:lnTo>
                      <a:pt x="408" y="230"/>
                    </a:lnTo>
                    <a:lnTo>
                      <a:pt x="407" y="231"/>
                    </a:lnTo>
                    <a:lnTo>
                      <a:pt x="405" y="235"/>
                    </a:lnTo>
                    <a:lnTo>
                      <a:pt x="402" y="240"/>
                    </a:lnTo>
                    <a:lnTo>
                      <a:pt x="398" y="244"/>
                    </a:lnTo>
                    <a:lnTo>
                      <a:pt x="394" y="251"/>
                    </a:lnTo>
                    <a:lnTo>
                      <a:pt x="390" y="257"/>
                    </a:lnTo>
                    <a:lnTo>
                      <a:pt x="387" y="262"/>
                    </a:lnTo>
                    <a:lnTo>
                      <a:pt x="383" y="267"/>
                    </a:lnTo>
                    <a:lnTo>
                      <a:pt x="381" y="270"/>
                    </a:lnTo>
                    <a:lnTo>
                      <a:pt x="379" y="273"/>
                    </a:lnTo>
                    <a:lnTo>
                      <a:pt x="378" y="275"/>
                    </a:lnTo>
                    <a:lnTo>
                      <a:pt x="375" y="278"/>
                    </a:lnTo>
                    <a:lnTo>
                      <a:pt x="373" y="280"/>
                    </a:lnTo>
                    <a:lnTo>
                      <a:pt x="371" y="284"/>
                    </a:lnTo>
                    <a:lnTo>
                      <a:pt x="369" y="286"/>
                    </a:lnTo>
                    <a:lnTo>
                      <a:pt x="367" y="289"/>
                    </a:lnTo>
                    <a:lnTo>
                      <a:pt x="366" y="291"/>
                    </a:lnTo>
                    <a:lnTo>
                      <a:pt x="364" y="295"/>
                    </a:lnTo>
                    <a:lnTo>
                      <a:pt x="362" y="297"/>
                    </a:lnTo>
                    <a:lnTo>
                      <a:pt x="361" y="300"/>
                    </a:lnTo>
                    <a:lnTo>
                      <a:pt x="308" y="357"/>
                    </a:lnTo>
                    <a:lnTo>
                      <a:pt x="305" y="361"/>
                    </a:lnTo>
                    <a:lnTo>
                      <a:pt x="301" y="363"/>
                    </a:lnTo>
                    <a:lnTo>
                      <a:pt x="297" y="367"/>
                    </a:lnTo>
                    <a:lnTo>
                      <a:pt x="293" y="371"/>
                    </a:lnTo>
                    <a:lnTo>
                      <a:pt x="289" y="373"/>
                    </a:lnTo>
                    <a:lnTo>
                      <a:pt x="284" y="377"/>
                    </a:lnTo>
                    <a:lnTo>
                      <a:pt x="280" y="381"/>
                    </a:lnTo>
                    <a:lnTo>
                      <a:pt x="276" y="383"/>
                    </a:lnTo>
                    <a:lnTo>
                      <a:pt x="271" y="386"/>
                    </a:lnTo>
                    <a:lnTo>
                      <a:pt x="268" y="388"/>
                    </a:lnTo>
                    <a:lnTo>
                      <a:pt x="260" y="390"/>
                    </a:lnTo>
                    <a:lnTo>
                      <a:pt x="252" y="394"/>
                    </a:lnTo>
                    <a:lnTo>
                      <a:pt x="244" y="397"/>
                    </a:lnTo>
                    <a:lnTo>
                      <a:pt x="236" y="399"/>
                    </a:lnTo>
                    <a:lnTo>
                      <a:pt x="228" y="400"/>
                    </a:lnTo>
                    <a:lnTo>
                      <a:pt x="218" y="403"/>
                    </a:lnTo>
                    <a:lnTo>
                      <a:pt x="209" y="404"/>
                    </a:lnTo>
                    <a:lnTo>
                      <a:pt x="198" y="405"/>
                    </a:lnTo>
                    <a:lnTo>
                      <a:pt x="188" y="406"/>
                    </a:lnTo>
                    <a:lnTo>
                      <a:pt x="177" y="408"/>
                    </a:lnTo>
                    <a:lnTo>
                      <a:pt x="173" y="408"/>
                    </a:lnTo>
                    <a:lnTo>
                      <a:pt x="170" y="409"/>
                    </a:lnTo>
                    <a:lnTo>
                      <a:pt x="166" y="409"/>
                    </a:lnTo>
                    <a:lnTo>
                      <a:pt x="163" y="409"/>
                    </a:lnTo>
                    <a:lnTo>
                      <a:pt x="160" y="409"/>
                    </a:lnTo>
                    <a:lnTo>
                      <a:pt x="156" y="409"/>
                    </a:lnTo>
                    <a:lnTo>
                      <a:pt x="154" y="409"/>
                    </a:lnTo>
                    <a:lnTo>
                      <a:pt x="150" y="409"/>
                    </a:lnTo>
                    <a:lnTo>
                      <a:pt x="146" y="410"/>
                    </a:lnTo>
                    <a:lnTo>
                      <a:pt x="143" y="410"/>
                    </a:lnTo>
                    <a:lnTo>
                      <a:pt x="128" y="410"/>
                    </a:lnTo>
                    <a:lnTo>
                      <a:pt x="113" y="409"/>
                    </a:lnTo>
                    <a:lnTo>
                      <a:pt x="97" y="406"/>
                    </a:lnTo>
                    <a:lnTo>
                      <a:pt x="83" y="403"/>
                    </a:lnTo>
                    <a:lnTo>
                      <a:pt x="68" y="398"/>
                    </a:lnTo>
                    <a:lnTo>
                      <a:pt x="54" y="392"/>
                    </a:lnTo>
                    <a:lnTo>
                      <a:pt x="40" y="384"/>
                    </a:lnTo>
                    <a:lnTo>
                      <a:pt x="26" y="377"/>
                    </a:lnTo>
                    <a:lnTo>
                      <a:pt x="13" y="367"/>
                    </a:lnTo>
                    <a:lnTo>
                      <a:pt x="0" y="357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2" name="Freeform 49"/>
              <p:cNvSpPr>
                <a:spLocks/>
              </p:cNvSpPr>
              <p:nvPr/>
            </p:nvSpPr>
            <p:spPr bwMode="auto">
              <a:xfrm>
                <a:off x="2628" y="3321"/>
                <a:ext cx="227" cy="167"/>
              </a:xfrm>
              <a:custGeom>
                <a:avLst/>
                <a:gdLst>
                  <a:gd name="T0" fmla="*/ 0 w 681"/>
                  <a:gd name="T1" fmla="*/ 0 h 500"/>
                  <a:gd name="T2" fmla="*/ 0 w 681"/>
                  <a:gd name="T3" fmla="*/ 0 h 500"/>
                  <a:gd name="T4" fmla="*/ 0 w 681"/>
                  <a:gd name="T5" fmla="*/ 0 h 500"/>
                  <a:gd name="T6" fmla="*/ 0 w 681"/>
                  <a:gd name="T7" fmla="*/ 0 h 500"/>
                  <a:gd name="T8" fmla="*/ 0 w 681"/>
                  <a:gd name="T9" fmla="*/ 0 h 500"/>
                  <a:gd name="T10" fmla="*/ 0 w 681"/>
                  <a:gd name="T11" fmla="*/ 0 h 500"/>
                  <a:gd name="T12" fmla="*/ 0 w 681"/>
                  <a:gd name="T13" fmla="*/ 0 h 500"/>
                  <a:gd name="T14" fmla="*/ 0 w 681"/>
                  <a:gd name="T15" fmla="*/ 0 h 500"/>
                  <a:gd name="T16" fmla="*/ 0 w 681"/>
                  <a:gd name="T17" fmla="*/ 0 h 500"/>
                  <a:gd name="T18" fmla="*/ 0 w 681"/>
                  <a:gd name="T19" fmla="*/ 0 h 500"/>
                  <a:gd name="T20" fmla="*/ 0 w 681"/>
                  <a:gd name="T21" fmla="*/ 0 h 500"/>
                  <a:gd name="T22" fmla="*/ 0 w 681"/>
                  <a:gd name="T23" fmla="*/ 0 h 500"/>
                  <a:gd name="T24" fmla="*/ 0 w 681"/>
                  <a:gd name="T25" fmla="*/ 0 h 500"/>
                  <a:gd name="T26" fmla="*/ 0 w 681"/>
                  <a:gd name="T27" fmla="*/ 0 h 500"/>
                  <a:gd name="T28" fmla="*/ 0 w 681"/>
                  <a:gd name="T29" fmla="*/ 0 h 500"/>
                  <a:gd name="T30" fmla="*/ 0 w 681"/>
                  <a:gd name="T31" fmla="*/ 0 h 500"/>
                  <a:gd name="T32" fmla="*/ 0 w 681"/>
                  <a:gd name="T33" fmla="*/ 0 h 500"/>
                  <a:gd name="T34" fmla="*/ 0 w 681"/>
                  <a:gd name="T35" fmla="*/ 0 h 500"/>
                  <a:gd name="T36" fmla="*/ 0 w 681"/>
                  <a:gd name="T37" fmla="*/ 0 h 500"/>
                  <a:gd name="T38" fmla="*/ 0 w 681"/>
                  <a:gd name="T39" fmla="*/ 0 h 500"/>
                  <a:gd name="T40" fmla="*/ 0 w 681"/>
                  <a:gd name="T41" fmla="*/ 0 h 500"/>
                  <a:gd name="T42" fmla="*/ 0 w 681"/>
                  <a:gd name="T43" fmla="*/ 0 h 500"/>
                  <a:gd name="T44" fmla="*/ 0 w 681"/>
                  <a:gd name="T45" fmla="*/ 0 h 500"/>
                  <a:gd name="T46" fmla="*/ 0 w 681"/>
                  <a:gd name="T47" fmla="*/ 0 h 500"/>
                  <a:gd name="T48" fmla="*/ 0 w 681"/>
                  <a:gd name="T49" fmla="*/ 0 h 500"/>
                  <a:gd name="T50" fmla="*/ 0 w 681"/>
                  <a:gd name="T51" fmla="*/ 0 h 500"/>
                  <a:gd name="T52" fmla="*/ 0 w 681"/>
                  <a:gd name="T53" fmla="*/ 0 h 500"/>
                  <a:gd name="T54" fmla="*/ 0 w 681"/>
                  <a:gd name="T55" fmla="*/ 0 h 500"/>
                  <a:gd name="T56" fmla="*/ 0 w 681"/>
                  <a:gd name="T57" fmla="*/ 0 h 500"/>
                  <a:gd name="T58" fmla="*/ 0 w 681"/>
                  <a:gd name="T59" fmla="*/ 0 h 500"/>
                  <a:gd name="T60" fmla="*/ 0 w 681"/>
                  <a:gd name="T61" fmla="*/ 0 h 500"/>
                  <a:gd name="T62" fmla="*/ 0 w 681"/>
                  <a:gd name="T63" fmla="*/ 0 h 500"/>
                  <a:gd name="T64" fmla="*/ 0 w 681"/>
                  <a:gd name="T65" fmla="*/ 0 h 500"/>
                  <a:gd name="T66" fmla="*/ 0 w 681"/>
                  <a:gd name="T67" fmla="*/ 0 h 500"/>
                  <a:gd name="T68" fmla="*/ 0 w 681"/>
                  <a:gd name="T69" fmla="*/ 0 h 500"/>
                  <a:gd name="T70" fmla="*/ 0 w 681"/>
                  <a:gd name="T71" fmla="*/ 0 h 500"/>
                  <a:gd name="T72" fmla="*/ 0 w 681"/>
                  <a:gd name="T73" fmla="*/ 0 h 500"/>
                  <a:gd name="T74" fmla="*/ 0 w 681"/>
                  <a:gd name="T75" fmla="*/ 0 h 500"/>
                  <a:gd name="T76" fmla="*/ 0 w 681"/>
                  <a:gd name="T77" fmla="*/ 0 h 500"/>
                  <a:gd name="T78" fmla="*/ 0 w 681"/>
                  <a:gd name="T79" fmla="*/ 0 h 500"/>
                  <a:gd name="T80" fmla="*/ 0 w 681"/>
                  <a:gd name="T81" fmla="*/ 0 h 500"/>
                  <a:gd name="T82" fmla="*/ 0 w 681"/>
                  <a:gd name="T83" fmla="*/ 0 h 500"/>
                  <a:gd name="T84" fmla="*/ 0 w 681"/>
                  <a:gd name="T85" fmla="*/ 0 h 500"/>
                  <a:gd name="T86" fmla="*/ 0 w 681"/>
                  <a:gd name="T87" fmla="*/ 0 h 500"/>
                  <a:gd name="T88" fmla="*/ 0 w 681"/>
                  <a:gd name="T89" fmla="*/ 0 h 500"/>
                  <a:gd name="T90" fmla="*/ 0 w 681"/>
                  <a:gd name="T91" fmla="*/ 0 h 500"/>
                  <a:gd name="T92" fmla="*/ 0 w 681"/>
                  <a:gd name="T93" fmla="*/ 0 h 500"/>
                  <a:gd name="T94" fmla="*/ 0 w 681"/>
                  <a:gd name="T95" fmla="*/ 0 h 5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1" h="500">
                    <a:moveTo>
                      <a:pt x="379" y="403"/>
                    </a:moveTo>
                    <a:lnTo>
                      <a:pt x="385" y="408"/>
                    </a:lnTo>
                    <a:lnTo>
                      <a:pt x="391" y="413"/>
                    </a:lnTo>
                    <a:lnTo>
                      <a:pt x="399" y="416"/>
                    </a:lnTo>
                    <a:lnTo>
                      <a:pt x="405" y="420"/>
                    </a:lnTo>
                    <a:lnTo>
                      <a:pt x="413" y="424"/>
                    </a:lnTo>
                    <a:lnTo>
                      <a:pt x="421" y="427"/>
                    </a:lnTo>
                    <a:lnTo>
                      <a:pt x="429" y="430"/>
                    </a:lnTo>
                    <a:lnTo>
                      <a:pt x="436" y="432"/>
                    </a:lnTo>
                    <a:lnTo>
                      <a:pt x="445" y="435"/>
                    </a:lnTo>
                    <a:lnTo>
                      <a:pt x="454" y="436"/>
                    </a:lnTo>
                    <a:lnTo>
                      <a:pt x="455" y="436"/>
                    </a:lnTo>
                    <a:lnTo>
                      <a:pt x="457" y="436"/>
                    </a:lnTo>
                    <a:lnTo>
                      <a:pt x="461" y="437"/>
                    </a:lnTo>
                    <a:lnTo>
                      <a:pt x="464" y="437"/>
                    </a:lnTo>
                    <a:lnTo>
                      <a:pt x="469" y="437"/>
                    </a:lnTo>
                    <a:lnTo>
                      <a:pt x="475" y="436"/>
                    </a:lnTo>
                    <a:lnTo>
                      <a:pt x="480" y="436"/>
                    </a:lnTo>
                    <a:lnTo>
                      <a:pt x="485" y="435"/>
                    </a:lnTo>
                    <a:lnTo>
                      <a:pt x="490" y="433"/>
                    </a:lnTo>
                    <a:lnTo>
                      <a:pt x="494" y="431"/>
                    </a:lnTo>
                    <a:lnTo>
                      <a:pt x="498" y="429"/>
                    </a:lnTo>
                    <a:lnTo>
                      <a:pt x="503" y="426"/>
                    </a:lnTo>
                    <a:lnTo>
                      <a:pt x="508" y="422"/>
                    </a:lnTo>
                    <a:lnTo>
                      <a:pt x="513" y="419"/>
                    </a:lnTo>
                    <a:lnTo>
                      <a:pt x="518" y="415"/>
                    </a:lnTo>
                    <a:lnTo>
                      <a:pt x="523" y="411"/>
                    </a:lnTo>
                    <a:lnTo>
                      <a:pt x="526" y="409"/>
                    </a:lnTo>
                    <a:lnTo>
                      <a:pt x="528" y="408"/>
                    </a:lnTo>
                    <a:lnTo>
                      <a:pt x="527" y="409"/>
                    </a:lnTo>
                    <a:lnTo>
                      <a:pt x="536" y="399"/>
                    </a:lnTo>
                    <a:lnTo>
                      <a:pt x="545" y="391"/>
                    </a:lnTo>
                    <a:lnTo>
                      <a:pt x="554" y="381"/>
                    </a:lnTo>
                    <a:lnTo>
                      <a:pt x="562" y="370"/>
                    </a:lnTo>
                    <a:lnTo>
                      <a:pt x="568" y="360"/>
                    </a:lnTo>
                    <a:lnTo>
                      <a:pt x="576" y="350"/>
                    </a:lnTo>
                    <a:lnTo>
                      <a:pt x="582" y="340"/>
                    </a:lnTo>
                    <a:lnTo>
                      <a:pt x="587" y="330"/>
                    </a:lnTo>
                    <a:lnTo>
                      <a:pt x="592" y="322"/>
                    </a:lnTo>
                    <a:lnTo>
                      <a:pt x="598" y="312"/>
                    </a:lnTo>
                    <a:lnTo>
                      <a:pt x="599" y="310"/>
                    </a:lnTo>
                    <a:lnTo>
                      <a:pt x="601" y="303"/>
                    </a:lnTo>
                    <a:lnTo>
                      <a:pt x="606" y="294"/>
                    </a:lnTo>
                    <a:lnTo>
                      <a:pt x="613" y="283"/>
                    </a:lnTo>
                    <a:lnTo>
                      <a:pt x="619" y="269"/>
                    </a:lnTo>
                    <a:lnTo>
                      <a:pt x="627" y="254"/>
                    </a:lnTo>
                    <a:lnTo>
                      <a:pt x="633" y="240"/>
                    </a:lnTo>
                    <a:lnTo>
                      <a:pt x="640" y="226"/>
                    </a:lnTo>
                    <a:lnTo>
                      <a:pt x="646" y="214"/>
                    </a:lnTo>
                    <a:lnTo>
                      <a:pt x="650" y="204"/>
                    </a:lnTo>
                    <a:lnTo>
                      <a:pt x="655" y="189"/>
                    </a:lnTo>
                    <a:lnTo>
                      <a:pt x="662" y="173"/>
                    </a:lnTo>
                    <a:lnTo>
                      <a:pt x="668" y="156"/>
                    </a:lnTo>
                    <a:lnTo>
                      <a:pt x="673" y="140"/>
                    </a:lnTo>
                    <a:lnTo>
                      <a:pt x="677" y="124"/>
                    </a:lnTo>
                    <a:lnTo>
                      <a:pt x="679" y="108"/>
                    </a:lnTo>
                    <a:lnTo>
                      <a:pt x="681" y="94"/>
                    </a:lnTo>
                    <a:lnTo>
                      <a:pt x="679" y="80"/>
                    </a:lnTo>
                    <a:lnTo>
                      <a:pt x="676" y="69"/>
                    </a:lnTo>
                    <a:lnTo>
                      <a:pt x="668" y="60"/>
                    </a:lnTo>
                    <a:lnTo>
                      <a:pt x="658" y="52"/>
                    </a:lnTo>
                    <a:lnTo>
                      <a:pt x="646" y="43"/>
                    </a:lnTo>
                    <a:lnTo>
                      <a:pt x="636" y="36"/>
                    </a:lnTo>
                    <a:lnTo>
                      <a:pt x="626" y="29"/>
                    </a:lnTo>
                    <a:lnTo>
                      <a:pt x="614" y="21"/>
                    </a:lnTo>
                    <a:lnTo>
                      <a:pt x="601" y="16"/>
                    </a:lnTo>
                    <a:lnTo>
                      <a:pt x="589" y="10"/>
                    </a:lnTo>
                    <a:lnTo>
                      <a:pt x="576" y="7"/>
                    </a:lnTo>
                    <a:lnTo>
                      <a:pt x="560" y="3"/>
                    </a:lnTo>
                    <a:lnTo>
                      <a:pt x="545" y="0"/>
                    </a:lnTo>
                    <a:lnTo>
                      <a:pt x="541" y="0"/>
                    </a:lnTo>
                    <a:lnTo>
                      <a:pt x="539" y="0"/>
                    </a:lnTo>
                    <a:lnTo>
                      <a:pt x="535" y="0"/>
                    </a:lnTo>
                    <a:lnTo>
                      <a:pt x="532" y="2"/>
                    </a:lnTo>
                    <a:lnTo>
                      <a:pt x="531" y="2"/>
                    </a:lnTo>
                    <a:lnTo>
                      <a:pt x="528" y="3"/>
                    </a:lnTo>
                    <a:lnTo>
                      <a:pt x="527" y="4"/>
                    </a:lnTo>
                    <a:lnTo>
                      <a:pt x="526" y="5"/>
                    </a:lnTo>
                    <a:lnTo>
                      <a:pt x="525" y="7"/>
                    </a:lnTo>
                    <a:lnTo>
                      <a:pt x="518" y="29"/>
                    </a:lnTo>
                    <a:lnTo>
                      <a:pt x="514" y="49"/>
                    </a:lnTo>
                    <a:lnTo>
                      <a:pt x="512" y="72"/>
                    </a:lnTo>
                    <a:lnTo>
                      <a:pt x="510" y="94"/>
                    </a:lnTo>
                    <a:lnTo>
                      <a:pt x="510" y="116"/>
                    </a:lnTo>
                    <a:lnTo>
                      <a:pt x="509" y="138"/>
                    </a:lnTo>
                    <a:lnTo>
                      <a:pt x="507" y="159"/>
                    </a:lnTo>
                    <a:lnTo>
                      <a:pt x="503" y="178"/>
                    </a:lnTo>
                    <a:lnTo>
                      <a:pt x="498" y="198"/>
                    </a:lnTo>
                    <a:lnTo>
                      <a:pt x="489" y="215"/>
                    </a:lnTo>
                    <a:lnTo>
                      <a:pt x="471" y="259"/>
                    </a:lnTo>
                    <a:lnTo>
                      <a:pt x="466" y="274"/>
                    </a:lnTo>
                    <a:lnTo>
                      <a:pt x="459" y="290"/>
                    </a:lnTo>
                    <a:lnTo>
                      <a:pt x="453" y="303"/>
                    </a:lnTo>
                    <a:lnTo>
                      <a:pt x="445" y="317"/>
                    </a:lnTo>
                    <a:lnTo>
                      <a:pt x="437" y="330"/>
                    </a:lnTo>
                    <a:lnTo>
                      <a:pt x="429" y="343"/>
                    </a:lnTo>
                    <a:lnTo>
                      <a:pt x="420" y="354"/>
                    </a:lnTo>
                    <a:lnTo>
                      <a:pt x="411" y="365"/>
                    </a:lnTo>
                    <a:lnTo>
                      <a:pt x="400" y="376"/>
                    </a:lnTo>
                    <a:lnTo>
                      <a:pt x="390" y="387"/>
                    </a:lnTo>
                    <a:lnTo>
                      <a:pt x="381" y="395"/>
                    </a:lnTo>
                    <a:lnTo>
                      <a:pt x="371" y="405"/>
                    </a:lnTo>
                    <a:lnTo>
                      <a:pt x="361" y="414"/>
                    </a:lnTo>
                    <a:lnTo>
                      <a:pt x="352" y="422"/>
                    </a:lnTo>
                    <a:lnTo>
                      <a:pt x="341" y="430"/>
                    </a:lnTo>
                    <a:lnTo>
                      <a:pt x="332" y="438"/>
                    </a:lnTo>
                    <a:lnTo>
                      <a:pt x="322" y="446"/>
                    </a:lnTo>
                    <a:lnTo>
                      <a:pt x="312" y="452"/>
                    </a:lnTo>
                    <a:lnTo>
                      <a:pt x="302" y="459"/>
                    </a:lnTo>
                    <a:lnTo>
                      <a:pt x="292" y="465"/>
                    </a:lnTo>
                    <a:lnTo>
                      <a:pt x="276" y="476"/>
                    </a:lnTo>
                    <a:lnTo>
                      <a:pt x="258" y="486"/>
                    </a:lnTo>
                    <a:lnTo>
                      <a:pt x="236" y="492"/>
                    </a:lnTo>
                    <a:lnTo>
                      <a:pt x="215" y="496"/>
                    </a:lnTo>
                    <a:lnTo>
                      <a:pt x="192" y="498"/>
                    </a:lnTo>
                    <a:lnTo>
                      <a:pt x="169" y="500"/>
                    </a:lnTo>
                    <a:lnTo>
                      <a:pt x="146" y="500"/>
                    </a:lnTo>
                    <a:lnTo>
                      <a:pt x="126" y="498"/>
                    </a:lnTo>
                    <a:lnTo>
                      <a:pt x="108" y="496"/>
                    </a:lnTo>
                    <a:lnTo>
                      <a:pt x="94" y="494"/>
                    </a:lnTo>
                    <a:lnTo>
                      <a:pt x="84" y="491"/>
                    </a:lnTo>
                    <a:lnTo>
                      <a:pt x="75" y="490"/>
                    </a:lnTo>
                    <a:lnTo>
                      <a:pt x="67" y="489"/>
                    </a:lnTo>
                    <a:lnTo>
                      <a:pt x="60" y="486"/>
                    </a:lnTo>
                    <a:lnTo>
                      <a:pt x="52" y="485"/>
                    </a:lnTo>
                    <a:lnTo>
                      <a:pt x="46" y="484"/>
                    </a:lnTo>
                    <a:lnTo>
                      <a:pt x="38" y="481"/>
                    </a:lnTo>
                    <a:lnTo>
                      <a:pt x="32" y="479"/>
                    </a:lnTo>
                    <a:lnTo>
                      <a:pt x="24" y="476"/>
                    </a:lnTo>
                    <a:lnTo>
                      <a:pt x="15" y="473"/>
                    </a:lnTo>
                    <a:lnTo>
                      <a:pt x="0" y="464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3" name="Freeform 50"/>
              <p:cNvSpPr>
                <a:spLocks/>
              </p:cNvSpPr>
              <p:nvPr/>
            </p:nvSpPr>
            <p:spPr bwMode="auto">
              <a:xfrm>
                <a:off x="2535" y="3260"/>
                <a:ext cx="214" cy="217"/>
              </a:xfrm>
              <a:custGeom>
                <a:avLst/>
                <a:gdLst>
                  <a:gd name="T0" fmla="*/ 0 w 642"/>
                  <a:gd name="T1" fmla="*/ 0 h 653"/>
                  <a:gd name="T2" fmla="*/ 0 w 642"/>
                  <a:gd name="T3" fmla="*/ 0 h 653"/>
                  <a:gd name="T4" fmla="*/ 0 w 642"/>
                  <a:gd name="T5" fmla="*/ 0 h 653"/>
                  <a:gd name="T6" fmla="*/ 0 w 642"/>
                  <a:gd name="T7" fmla="*/ 0 h 653"/>
                  <a:gd name="T8" fmla="*/ 0 w 642"/>
                  <a:gd name="T9" fmla="*/ 0 h 653"/>
                  <a:gd name="T10" fmla="*/ 0 w 642"/>
                  <a:gd name="T11" fmla="*/ 0 h 653"/>
                  <a:gd name="T12" fmla="*/ 0 w 642"/>
                  <a:gd name="T13" fmla="*/ 0 h 653"/>
                  <a:gd name="T14" fmla="*/ 0 w 642"/>
                  <a:gd name="T15" fmla="*/ 0 h 653"/>
                  <a:gd name="T16" fmla="*/ 0 w 642"/>
                  <a:gd name="T17" fmla="*/ 0 h 653"/>
                  <a:gd name="T18" fmla="*/ 0 w 642"/>
                  <a:gd name="T19" fmla="*/ 0 h 653"/>
                  <a:gd name="T20" fmla="*/ 0 w 642"/>
                  <a:gd name="T21" fmla="*/ 0 h 653"/>
                  <a:gd name="T22" fmla="*/ 0 w 642"/>
                  <a:gd name="T23" fmla="*/ 0 h 653"/>
                  <a:gd name="T24" fmla="*/ 0 w 642"/>
                  <a:gd name="T25" fmla="*/ 0 h 653"/>
                  <a:gd name="T26" fmla="*/ 0 w 642"/>
                  <a:gd name="T27" fmla="*/ 0 h 653"/>
                  <a:gd name="T28" fmla="*/ 0 w 642"/>
                  <a:gd name="T29" fmla="*/ 0 h 653"/>
                  <a:gd name="T30" fmla="*/ 0 w 642"/>
                  <a:gd name="T31" fmla="*/ 0 h 653"/>
                  <a:gd name="T32" fmla="*/ 0 w 642"/>
                  <a:gd name="T33" fmla="*/ 0 h 653"/>
                  <a:gd name="T34" fmla="*/ 0 w 642"/>
                  <a:gd name="T35" fmla="*/ 0 h 653"/>
                  <a:gd name="T36" fmla="*/ 0 w 642"/>
                  <a:gd name="T37" fmla="*/ 0 h 653"/>
                  <a:gd name="T38" fmla="*/ 0 w 642"/>
                  <a:gd name="T39" fmla="*/ 0 h 653"/>
                  <a:gd name="T40" fmla="*/ 0 w 642"/>
                  <a:gd name="T41" fmla="*/ 0 h 653"/>
                  <a:gd name="T42" fmla="*/ 0 w 642"/>
                  <a:gd name="T43" fmla="*/ 0 h 653"/>
                  <a:gd name="T44" fmla="*/ 0 w 642"/>
                  <a:gd name="T45" fmla="*/ 0 h 653"/>
                  <a:gd name="T46" fmla="*/ 0 w 642"/>
                  <a:gd name="T47" fmla="*/ 0 h 653"/>
                  <a:gd name="T48" fmla="*/ 0 w 642"/>
                  <a:gd name="T49" fmla="*/ 0 h 653"/>
                  <a:gd name="T50" fmla="*/ 0 w 642"/>
                  <a:gd name="T51" fmla="*/ 0 h 653"/>
                  <a:gd name="T52" fmla="*/ 0 w 642"/>
                  <a:gd name="T53" fmla="*/ 0 h 653"/>
                  <a:gd name="T54" fmla="*/ 0 w 642"/>
                  <a:gd name="T55" fmla="*/ 0 h 653"/>
                  <a:gd name="T56" fmla="*/ 0 w 642"/>
                  <a:gd name="T57" fmla="*/ 0 h 653"/>
                  <a:gd name="T58" fmla="*/ 0 w 642"/>
                  <a:gd name="T59" fmla="*/ 0 h 653"/>
                  <a:gd name="T60" fmla="*/ 0 w 642"/>
                  <a:gd name="T61" fmla="*/ 0 h 653"/>
                  <a:gd name="T62" fmla="*/ 0 w 642"/>
                  <a:gd name="T63" fmla="*/ 0 h 653"/>
                  <a:gd name="T64" fmla="*/ 0 w 642"/>
                  <a:gd name="T65" fmla="*/ 0 h 653"/>
                  <a:gd name="T66" fmla="*/ 0 w 642"/>
                  <a:gd name="T67" fmla="*/ 0 h 653"/>
                  <a:gd name="T68" fmla="*/ 0 w 642"/>
                  <a:gd name="T69" fmla="*/ 0 h 653"/>
                  <a:gd name="T70" fmla="*/ 0 w 642"/>
                  <a:gd name="T71" fmla="*/ 0 h 653"/>
                  <a:gd name="T72" fmla="*/ 0 w 642"/>
                  <a:gd name="T73" fmla="*/ 0 h 653"/>
                  <a:gd name="T74" fmla="*/ 0 w 642"/>
                  <a:gd name="T75" fmla="*/ 0 h 653"/>
                  <a:gd name="T76" fmla="*/ 0 w 642"/>
                  <a:gd name="T77" fmla="*/ 0 h 653"/>
                  <a:gd name="T78" fmla="*/ 0 w 642"/>
                  <a:gd name="T79" fmla="*/ 0 h 653"/>
                  <a:gd name="T80" fmla="*/ 0 w 642"/>
                  <a:gd name="T81" fmla="*/ 0 h 653"/>
                  <a:gd name="T82" fmla="*/ 0 w 642"/>
                  <a:gd name="T83" fmla="*/ 0 h 653"/>
                  <a:gd name="T84" fmla="*/ 0 w 642"/>
                  <a:gd name="T85" fmla="*/ 0 h 653"/>
                  <a:gd name="T86" fmla="*/ 0 w 642"/>
                  <a:gd name="T87" fmla="*/ 0 h 653"/>
                  <a:gd name="T88" fmla="*/ 0 w 642"/>
                  <a:gd name="T89" fmla="*/ 0 h 653"/>
                  <a:gd name="T90" fmla="*/ 0 w 642"/>
                  <a:gd name="T91" fmla="*/ 0 h 653"/>
                  <a:gd name="T92" fmla="*/ 0 w 642"/>
                  <a:gd name="T93" fmla="*/ 0 h 653"/>
                  <a:gd name="T94" fmla="*/ 0 w 642"/>
                  <a:gd name="T95" fmla="*/ 0 h 653"/>
                  <a:gd name="T96" fmla="*/ 0 w 642"/>
                  <a:gd name="T97" fmla="*/ 0 h 653"/>
                  <a:gd name="T98" fmla="*/ 0 w 642"/>
                  <a:gd name="T99" fmla="*/ 0 h 653"/>
                  <a:gd name="T100" fmla="*/ 0 w 642"/>
                  <a:gd name="T101" fmla="*/ 0 h 653"/>
                  <a:gd name="T102" fmla="*/ 0 w 642"/>
                  <a:gd name="T103" fmla="*/ 0 h 65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42" h="653">
                    <a:moveTo>
                      <a:pt x="363" y="600"/>
                    </a:moveTo>
                    <a:lnTo>
                      <a:pt x="377" y="604"/>
                    </a:lnTo>
                    <a:lnTo>
                      <a:pt x="391" y="607"/>
                    </a:lnTo>
                    <a:lnTo>
                      <a:pt x="405" y="607"/>
                    </a:lnTo>
                    <a:lnTo>
                      <a:pt x="418" y="607"/>
                    </a:lnTo>
                    <a:lnTo>
                      <a:pt x="432" y="605"/>
                    </a:lnTo>
                    <a:lnTo>
                      <a:pt x="446" y="600"/>
                    </a:lnTo>
                    <a:lnTo>
                      <a:pt x="460" y="594"/>
                    </a:lnTo>
                    <a:lnTo>
                      <a:pt x="474" y="585"/>
                    </a:lnTo>
                    <a:lnTo>
                      <a:pt x="490" y="576"/>
                    </a:lnTo>
                    <a:lnTo>
                      <a:pt x="506" y="563"/>
                    </a:lnTo>
                    <a:lnTo>
                      <a:pt x="514" y="557"/>
                    </a:lnTo>
                    <a:lnTo>
                      <a:pt x="520" y="551"/>
                    </a:lnTo>
                    <a:lnTo>
                      <a:pt x="528" y="545"/>
                    </a:lnTo>
                    <a:lnTo>
                      <a:pt x="534" y="539"/>
                    </a:lnTo>
                    <a:lnTo>
                      <a:pt x="541" y="531"/>
                    </a:lnTo>
                    <a:lnTo>
                      <a:pt x="547" y="524"/>
                    </a:lnTo>
                    <a:lnTo>
                      <a:pt x="554" y="517"/>
                    </a:lnTo>
                    <a:lnTo>
                      <a:pt x="559" y="509"/>
                    </a:lnTo>
                    <a:lnTo>
                      <a:pt x="564" y="502"/>
                    </a:lnTo>
                    <a:lnTo>
                      <a:pt x="568" y="496"/>
                    </a:lnTo>
                    <a:lnTo>
                      <a:pt x="573" y="488"/>
                    </a:lnTo>
                    <a:lnTo>
                      <a:pt x="577" y="482"/>
                    </a:lnTo>
                    <a:lnTo>
                      <a:pt x="580" y="476"/>
                    </a:lnTo>
                    <a:lnTo>
                      <a:pt x="586" y="469"/>
                    </a:lnTo>
                    <a:lnTo>
                      <a:pt x="589" y="463"/>
                    </a:lnTo>
                    <a:lnTo>
                      <a:pt x="593" y="457"/>
                    </a:lnTo>
                    <a:lnTo>
                      <a:pt x="598" y="449"/>
                    </a:lnTo>
                    <a:lnTo>
                      <a:pt x="602" y="443"/>
                    </a:lnTo>
                    <a:lnTo>
                      <a:pt x="606" y="437"/>
                    </a:lnTo>
                    <a:lnTo>
                      <a:pt x="609" y="430"/>
                    </a:lnTo>
                    <a:lnTo>
                      <a:pt x="611" y="423"/>
                    </a:lnTo>
                    <a:lnTo>
                      <a:pt x="614" y="418"/>
                    </a:lnTo>
                    <a:lnTo>
                      <a:pt x="616" y="412"/>
                    </a:lnTo>
                    <a:lnTo>
                      <a:pt x="619" y="407"/>
                    </a:lnTo>
                    <a:lnTo>
                      <a:pt x="620" y="403"/>
                    </a:lnTo>
                    <a:lnTo>
                      <a:pt x="621" y="398"/>
                    </a:lnTo>
                    <a:lnTo>
                      <a:pt x="624" y="393"/>
                    </a:lnTo>
                    <a:lnTo>
                      <a:pt x="625" y="388"/>
                    </a:lnTo>
                    <a:lnTo>
                      <a:pt x="627" y="384"/>
                    </a:lnTo>
                    <a:lnTo>
                      <a:pt x="627" y="382"/>
                    </a:lnTo>
                    <a:lnTo>
                      <a:pt x="633" y="360"/>
                    </a:lnTo>
                    <a:lnTo>
                      <a:pt x="636" y="340"/>
                    </a:lnTo>
                    <a:lnTo>
                      <a:pt x="638" y="322"/>
                    </a:lnTo>
                    <a:lnTo>
                      <a:pt x="639" y="303"/>
                    </a:lnTo>
                    <a:lnTo>
                      <a:pt x="641" y="285"/>
                    </a:lnTo>
                    <a:lnTo>
                      <a:pt x="642" y="266"/>
                    </a:lnTo>
                    <a:lnTo>
                      <a:pt x="642" y="248"/>
                    </a:lnTo>
                    <a:lnTo>
                      <a:pt x="642" y="230"/>
                    </a:lnTo>
                    <a:lnTo>
                      <a:pt x="641" y="212"/>
                    </a:lnTo>
                    <a:lnTo>
                      <a:pt x="639" y="194"/>
                    </a:lnTo>
                    <a:lnTo>
                      <a:pt x="638" y="176"/>
                    </a:lnTo>
                    <a:lnTo>
                      <a:pt x="634" y="155"/>
                    </a:lnTo>
                    <a:lnTo>
                      <a:pt x="628" y="135"/>
                    </a:lnTo>
                    <a:lnTo>
                      <a:pt x="619" y="117"/>
                    </a:lnTo>
                    <a:lnTo>
                      <a:pt x="609" y="98"/>
                    </a:lnTo>
                    <a:lnTo>
                      <a:pt x="597" y="81"/>
                    </a:lnTo>
                    <a:lnTo>
                      <a:pt x="584" y="65"/>
                    </a:lnTo>
                    <a:lnTo>
                      <a:pt x="570" y="49"/>
                    </a:lnTo>
                    <a:lnTo>
                      <a:pt x="556" y="34"/>
                    </a:lnTo>
                    <a:lnTo>
                      <a:pt x="541" y="19"/>
                    </a:lnTo>
                    <a:lnTo>
                      <a:pt x="527" y="4"/>
                    </a:lnTo>
                    <a:lnTo>
                      <a:pt x="524" y="3"/>
                    </a:lnTo>
                    <a:lnTo>
                      <a:pt x="522" y="1"/>
                    </a:lnTo>
                    <a:lnTo>
                      <a:pt x="518" y="1"/>
                    </a:lnTo>
                    <a:lnTo>
                      <a:pt x="514" y="0"/>
                    </a:lnTo>
                    <a:lnTo>
                      <a:pt x="510" y="0"/>
                    </a:lnTo>
                    <a:lnTo>
                      <a:pt x="505" y="1"/>
                    </a:lnTo>
                    <a:lnTo>
                      <a:pt x="501" y="1"/>
                    </a:lnTo>
                    <a:lnTo>
                      <a:pt x="499" y="4"/>
                    </a:lnTo>
                    <a:lnTo>
                      <a:pt x="496" y="6"/>
                    </a:lnTo>
                    <a:lnTo>
                      <a:pt x="495" y="10"/>
                    </a:lnTo>
                    <a:lnTo>
                      <a:pt x="492" y="26"/>
                    </a:lnTo>
                    <a:lnTo>
                      <a:pt x="491" y="41"/>
                    </a:lnTo>
                    <a:lnTo>
                      <a:pt x="490" y="54"/>
                    </a:lnTo>
                    <a:lnTo>
                      <a:pt x="488" y="68"/>
                    </a:lnTo>
                    <a:lnTo>
                      <a:pt x="488" y="79"/>
                    </a:lnTo>
                    <a:lnTo>
                      <a:pt x="487" y="90"/>
                    </a:lnTo>
                    <a:lnTo>
                      <a:pt x="487" y="99"/>
                    </a:lnTo>
                    <a:lnTo>
                      <a:pt x="487" y="109"/>
                    </a:lnTo>
                    <a:lnTo>
                      <a:pt x="487" y="117"/>
                    </a:lnTo>
                    <a:lnTo>
                      <a:pt x="487" y="124"/>
                    </a:lnTo>
                    <a:lnTo>
                      <a:pt x="482" y="209"/>
                    </a:lnTo>
                    <a:lnTo>
                      <a:pt x="482" y="230"/>
                    </a:lnTo>
                    <a:lnTo>
                      <a:pt x="482" y="250"/>
                    </a:lnTo>
                    <a:lnTo>
                      <a:pt x="482" y="269"/>
                    </a:lnTo>
                    <a:lnTo>
                      <a:pt x="481" y="288"/>
                    </a:lnTo>
                    <a:lnTo>
                      <a:pt x="479" y="307"/>
                    </a:lnTo>
                    <a:lnTo>
                      <a:pt x="477" y="325"/>
                    </a:lnTo>
                    <a:lnTo>
                      <a:pt x="474" y="344"/>
                    </a:lnTo>
                    <a:lnTo>
                      <a:pt x="470" y="362"/>
                    </a:lnTo>
                    <a:lnTo>
                      <a:pt x="467" y="382"/>
                    </a:lnTo>
                    <a:lnTo>
                      <a:pt x="460" y="401"/>
                    </a:lnTo>
                    <a:lnTo>
                      <a:pt x="458" y="412"/>
                    </a:lnTo>
                    <a:lnTo>
                      <a:pt x="454" y="425"/>
                    </a:lnTo>
                    <a:lnTo>
                      <a:pt x="450" y="438"/>
                    </a:lnTo>
                    <a:lnTo>
                      <a:pt x="445" y="453"/>
                    </a:lnTo>
                    <a:lnTo>
                      <a:pt x="440" y="468"/>
                    </a:lnTo>
                    <a:lnTo>
                      <a:pt x="435" y="482"/>
                    </a:lnTo>
                    <a:lnTo>
                      <a:pt x="429" y="497"/>
                    </a:lnTo>
                    <a:lnTo>
                      <a:pt x="424" y="510"/>
                    </a:lnTo>
                    <a:lnTo>
                      <a:pt x="418" y="523"/>
                    </a:lnTo>
                    <a:lnTo>
                      <a:pt x="411" y="534"/>
                    </a:lnTo>
                    <a:lnTo>
                      <a:pt x="408" y="540"/>
                    </a:lnTo>
                    <a:lnTo>
                      <a:pt x="404" y="546"/>
                    </a:lnTo>
                    <a:lnTo>
                      <a:pt x="399" y="553"/>
                    </a:lnTo>
                    <a:lnTo>
                      <a:pt x="394" y="560"/>
                    </a:lnTo>
                    <a:lnTo>
                      <a:pt x="388" y="566"/>
                    </a:lnTo>
                    <a:lnTo>
                      <a:pt x="383" y="572"/>
                    </a:lnTo>
                    <a:lnTo>
                      <a:pt x="377" y="578"/>
                    </a:lnTo>
                    <a:lnTo>
                      <a:pt x="372" y="584"/>
                    </a:lnTo>
                    <a:lnTo>
                      <a:pt x="367" y="590"/>
                    </a:lnTo>
                    <a:lnTo>
                      <a:pt x="363" y="595"/>
                    </a:lnTo>
                    <a:lnTo>
                      <a:pt x="356" y="600"/>
                    </a:lnTo>
                    <a:lnTo>
                      <a:pt x="350" y="605"/>
                    </a:lnTo>
                    <a:lnTo>
                      <a:pt x="342" y="611"/>
                    </a:lnTo>
                    <a:lnTo>
                      <a:pt x="333" y="617"/>
                    </a:lnTo>
                    <a:lnTo>
                      <a:pt x="324" y="623"/>
                    </a:lnTo>
                    <a:lnTo>
                      <a:pt x="314" y="629"/>
                    </a:lnTo>
                    <a:lnTo>
                      <a:pt x="304" y="636"/>
                    </a:lnTo>
                    <a:lnTo>
                      <a:pt x="294" y="641"/>
                    </a:lnTo>
                    <a:lnTo>
                      <a:pt x="283" y="644"/>
                    </a:lnTo>
                    <a:lnTo>
                      <a:pt x="273" y="648"/>
                    </a:lnTo>
                    <a:lnTo>
                      <a:pt x="263" y="650"/>
                    </a:lnTo>
                    <a:lnTo>
                      <a:pt x="251" y="652"/>
                    </a:lnTo>
                    <a:lnTo>
                      <a:pt x="239" y="653"/>
                    </a:lnTo>
                    <a:lnTo>
                      <a:pt x="225" y="653"/>
                    </a:lnTo>
                    <a:lnTo>
                      <a:pt x="210" y="652"/>
                    </a:lnTo>
                    <a:lnTo>
                      <a:pt x="195" y="650"/>
                    </a:lnTo>
                    <a:lnTo>
                      <a:pt x="180" y="649"/>
                    </a:lnTo>
                    <a:lnTo>
                      <a:pt x="164" y="647"/>
                    </a:lnTo>
                    <a:lnTo>
                      <a:pt x="150" y="644"/>
                    </a:lnTo>
                    <a:lnTo>
                      <a:pt x="135" y="642"/>
                    </a:lnTo>
                    <a:lnTo>
                      <a:pt x="125" y="638"/>
                    </a:lnTo>
                    <a:lnTo>
                      <a:pt x="113" y="632"/>
                    </a:lnTo>
                    <a:lnTo>
                      <a:pt x="99" y="625"/>
                    </a:lnTo>
                    <a:lnTo>
                      <a:pt x="84" y="615"/>
                    </a:lnTo>
                    <a:lnTo>
                      <a:pt x="68" y="604"/>
                    </a:lnTo>
                    <a:lnTo>
                      <a:pt x="53" y="593"/>
                    </a:lnTo>
                    <a:lnTo>
                      <a:pt x="38" y="580"/>
                    </a:lnTo>
                    <a:lnTo>
                      <a:pt x="24" y="569"/>
                    </a:lnTo>
                    <a:lnTo>
                      <a:pt x="11" y="557"/>
                    </a:lnTo>
                    <a:lnTo>
                      <a:pt x="0" y="547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4" name="Freeform 51"/>
              <p:cNvSpPr>
                <a:spLocks/>
              </p:cNvSpPr>
              <p:nvPr/>
            </p:nvSpPr>
            <p:spPr bwMode="auto">
              <a:xfrm>
                <a:off x="2452" y="3196"/>
                <a:ext cx="206" cy="256"/>
              </a:xfrm>
              <a:custGeom>
                <a:avLst/>
                <a:gdLst>
                  <a:gd name="T0" fmla="*/ 0 w 619"/>
                  <a:gd name="T1" fmla="*/ 0 h 768"/>
                  <a:gd name="T2" fmla="*/ 0 w 619"/>
                  <a:gd name="T3" fmla="*/ 0 h 768"/>
                  <a:gd name="T4" fmla="*/ 0 w 619"/>
                  <a:gd name="T5" fmla="*/ 0 h 768"/>
                  <a:gd name="T6" fmla="*/ 0 w 619"/>
                  <a:gd name="T7" fmla="*/ 0 h 768"/>
                  <a:gd name="T8" fmla="*/ 0 w 619"/>
                  <a:gd name="T9" fmla="*/ 0 h 768"/>
                  <a:gd name="T10" fmla="*/ 0 w 619"/>
                  <a:gd name="T11" fmla="*/ 0 h 768"/>
                  <a:gd name="T12" fmla="*/ 0 w 619"/>
                  <a:gd name="T13" fmla="*/ 0 h 768"/>
                  <a:gd name="T14" fmla="*/ 0 w 619"/>
                  <a:gd name="T15" fmla="*/ 0 h 768"/>
                  <a:gd name="T16" fmla="*/ 0 w 619"/>
                  <a:gd name="T17" fmla="*/ 0 h 768"/>
                  <a:gd name="T18" fmla="*/ 0 w 619"/>
                  <a:gd name="T19" fmla="*/ 0 h 768"/>
                  <a:gd name="T20" fmla="*/ 0 w 619"/>
                  <a:gd name="T21" fmla="*/ 0 h 768"/>
                  <a:gd name="T22" fmla="*/ 0 w 619"/>
                  <a:gd name="T23" fmla="*/ 0 h 768"/>
                  <a:gd name="T24" fmla="*/ 0 w 619"/>
                  <a:gd name="T25" fmla="*/ 0 h 768"/>
                  <a:gd name="T26" fmla="*/ 0 w 619"/>
                  <a:gd name="T27" fmla="*/ 0 h 768"/>
                  <a:gd name="T28" fmla="*/ 0 w 619"/>
                  <a:gd name="T29" fmla="*/ 0 h 768"/>
                  <a:gd name="T30" fmla="*/ 0 w 619"/>
                  <a:gd name="T31" fmla="*/ 0 h 768"/>
                  <a:gd name="T32" fmla="*/ 0 w 619"/>
                  <a:gd name="T33" fmla="*/ 0 h 768"/>
                  <a:gd name="T34" fmla="*/ 0 w 619"/>
                  <a:gd name="T35" fmla="*/ 0 h 768"/>
                  <a:gd name="T36" fmla="*/ 0 w 619"/>
                  <a:gd name="T37" fmla="*/ 0 h 768"/>
                  <a:gd name="T38" fmla="*/ 0 w 619"/>
                  <a:gd name="T39" fmla="*/ 0 h 768"/>
                  <a:gd name="T40" fmla="*/ 0 w 619"/>
                  <a:gd name="T41" fmla="*/ 0 h 768"/>
                  <a:gd name="T42" fmla="*/ 0 w 619"/>
                  <a:gd name="T43" fmla="*/ 0 h 768"/>
                  <a:gd name="T44" fmla="*/ 0 w 619"/>
                  <a:gd name="T45" fmla="*/ 0 h 768"/>
                  <a:gd name="T46" fmla="*/ 0 w 619"/>
                  <a:gd name="T47" fmla="*/ 0 h 768"/>
                  <a:gd name="T48" fmla="*/ 0 w 619"/>
                  <a:gd name="T49" fmla="*/ 0 h 768"/>
                  <a:gd name="T50" fmla="*/ 0 w 619"/>
                  <a:gd name="T51" fmla="*/ 0 h 768"/>
                  <a:gd name="T52" fmla="*/ 0 w 619"/>
                  <a:gd name="T53" fmla="*/ 0 h 768"/>
                  <a:gd name="T54" fmla="*/ 0 w 619"/>
                  <a:gd name="T55" fmla="*/ 0 h 768"/>
                  <a:gd name="T56" fmla="*/ 0 w 619"/>
                  <a:gd name="T57" fmla="*/ 0 h 768"/>
                  <a:gd name="T58" fmla="*/ 0 w 619"/>
                  <a:gd name="T59" fmla="*/ 0 h 768"/>
                  <a:gd name="T60" fmla="*/ 0 w 619"/>
                  <a:gd name="T61" fmla="*/ 0 h 768"/>
                  <a:gd name="T62" fmla="*/ 0 w 619"/>
                  <a:gd name="T63" fmla="*/ 0 h 768"/>
                  <a:gd name="T64" fmla="*/ 0 w 619"/>
                  <a:gd name="T65" fmla="*/ 0 h 768"/>
                  <a:gd name="T66" fmla="*/ 0 w 619"/>
                  <a:gd name="T67" fmla="*/ 0 h 768"/>
                  <a:gd name="T68" fmla="*/ 0 w 619"/>
                  <a:gd name="T69" fmla="*/ 0 h 768"/>
                  <a:gd name="T70" fmla="*/ 0 w 619"/>
                  <a:gd name="T71" fmla="*/ 0 h 768"/>
                  <a:gd name="T72" fmla="*/ 0 w 619"/>
                  <a:gd name="T73" fmla="*/ 0 h 768"/>
                  <a:gd name="T74" fmla="*/ 0 w 619"/>
                  <a:gd name="T75" fmla="*/ 0 h 768"/>
                  <a:gd name="T76" fmla="*/ 0 w 619"/>
                  <a:gd name="T77" fmla="*/ 0 h 768"/>
                  <a:gd name="T78" fmla="*/ 0 w 619"/>
                  <a:gd name="T79" fmla="*/ 0 h 768"/>
                  <a:gd name="T80" fmla="*/ 0 w 619"/>
                  <a:gd name="T81" fmla="*/ 0 h 768"/>
                  <a:gd name="T82" fmla="*/ 0 w 619"/>
                  <a:gd name="T83" fmla="*/ 0 h 768"/>
                  <a:gd name="T84" fmla="*/ 0 w 619"/>
                  <a:gd name="T85" fmla="*/ 0 h 768"/>
                  <a:gd name="T86" fmla="*/ 0 w 619"/>
                  <a:gd name="T87" fmla="*/ 0 h 768"/>
                  <a:gd name="T88" fmla="*/ 0 w 619"/>
                  <a:gd name="T89" fmla="*/ 0 h 768"/>
                  <a:gd name="T90" fmla="*/ 0 w 619"/>
                  <a:gd name="T91" fmla="*/ 0 h 768"/>
                  <a:gd name="T92" fmla="*/ 0 w 619"/>
                  <a:gd name="T93" fmla="*/ 0 h 768"/>
                  <a:gd name="T94" fmla="*/ 0 w 619"/>
                  <a:gd name="T95" fmla="*/ 0 h 768"/>
                  <a:gd name="T96" fmla="*/ 0 w 619"/>
                  <a:gd name="T97" fmla="*/ 0 h 768"/>
                  <a:gd name="T98" fmla="*/ 0 w 619"/>
                  <a:gd name="T99" fmla="*/ 0 h 768"/>
                  <a:gd name="T100" fmla="*/ 0 w 619"/>
                  <a:gd name="T101" fmla="*/ 0 h 768"/>
                  <a:gd name="T102" fmla="*/ 0 w 619"/>
                  <a:gd name="T103" fmla="*/ 0 h 768"/>
                  <a:gd name="T104" fmla="*/ 0 w 619"/>
                  <a:gd name="T105" fmla="*/ 0 h 768"/>
                  <a:gd name="T106" fmla="*/ 0 w 619"/>
                  <a:gd name="T107" fmla="*/ 0 h 768"/>
                  <a:gd name="T108" fmla="*/ 0 w 619"/>
                  <a:gd name="T109" fmla="*/ 0 h 768"/>
                  <a:gd name="T110" fmla="*/ 0 w 619"/>
                  <a:gd name="T111" fmla="*/ 0 h 768"/>
                  <a:gd name="T112" fmla="*/ 0 w 619"/>
                  <a:gd name="T113" fmla="*/ 0 h 768"/>
                  <a:gd name="T114" fmla="*/ 0 w 619"/>
                  <a:gd name="T115" fmla="*/ 0 h 768"/>
                  <a:gd name="T116" fmla="*/ 0 w 619"/>
                  <a:gd name="T117" fmla="*/ 0 h 768"/>
                  <a:gd name="T118" fmla="*/ 0 w 619"/>
                  <a:gd name="T119" fmla="*/ 0 h 768"/>
                  <a:gd name="T120" fmla="*/ 0 w 619"/>
                  <a:gd name="T121" fmla="*/ 0 h 768"/>
                  <a:gd name="T122" fmla="*/ 0 w 619"/>
                  <a:gd name="T123" fmla="*/ 0 h 768"/>
                  <a:gd name="T124" fmla="*/ 0 w 619"/>
                  <a:gd name="T125" fmla="*/ 0 h 76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619" h="768">
                    <a:moveTo>
                      <a:pt x="312" y="644"/>
                    </a:moveTo>
                    <a:lnTo>
                      <a:pt x="325" y="659"/>
                    </a:lnTo>
                    <a:lnTo>
                      <a:pt x="338" y="673"/>
                    </a:lnTo>
                    <a:lnTo>
                      <a:pt x="352" y="686"/>
                    </a:lnTo>
                    <a:lnTo>
                      <a:pt x="367" y="695"/>
                    </a:lnTo>
                    <a:lnTo>
                      <a:pt x="383" y="705"/>
                    </a:lnTo>
                    <a:lnTo>
                      <a:pt x="399" y="713"/>
                    </a:lnTo>
                    <a:lnTo>
                      <a:pt x="416" y="717"/>
                    </a:lnTo>
                    <a:lnTo>
                      <a:pt x="434" y="720"/>
                    </a:lnTo>
                    <a:lnTo>
                      <a:pt x="452" y="721"/>
                    </a:lnTo>
                    <a:lnTo>
                      <a:pt x="471" y="719"/>
                    </a:lnTo>
                    <a:lnTo>
                      <a:pt x="477" y="717"/>
                    </a:lnTo>
                    <a:lnTo>
                      <a:pt x="484" y="715"/>
                    </a:lnTo>
                    <a:lnTo>
                      <a:pt x="490" y="711"/>
                    </a:lnTo>
                    <a:lnTo>
                      <a:pt x="498" y="708"/>
                    </a:lnTo>
                    <a:lnTo>
                      <a:pt x="504" y="704"/>
                    </a:lnTo>
                    <a:lnTo>
                      <a:pt x="511" y="699"/>
                    </a:lnTo>
                    <a:lnTo>
                      <a:pt x="517" y="694"/>
                    </a:lnTo>
                    <a:lnTo>
                      <a:pt x="522" y="689"/>
                    </a:lnTo>
                    <a:lnTo>
                      <a:pt x="529" y="686"/>
                    </a:lnTo>
                    <a:lnTo>
                      <a:pt x="534" y="681"/>
                    </a:lnTo>
                    <a:lnTo>
                      <a:pt x="544" y="661"/>
                    </a:lnTo>
                    <a:lnTo>
                      <a:pt x="545" y="657"/>
                    </a:lnTo>
                    <a:lnTo>
                      <a:pt x="548" y="652"/>
                    </a:lnTo>
                    <a:lnTo>
                      <a:pt x="550" y="646"/>
                    </a:lnTo>
                    <a:lnTo>
                      <a:pt x="554" y="640"/>
                    </a:lnTo>
                    <a:lnTo>
                      <a:pt x="558" y="633"/>
                    </a:lnTo>
                    <a:lnTo>
                      <a:pt x="561" y="625"/>
                    </a:lnTo>
                    <a:lnTo>
                      <a:pt x="564" y="619"/>
                    </a:lnTo>
                    <a:lnTo>
                      <a:pt x="567" y="613"/>
                    </a:lnTo>
                    <a:lnTo>
                      <a:pt x="568" y="608"/>
                    </a:lnTo>
                    <a:lnTo>
                      <a:pt x="570" y="603"/>
                    </a:lnTo>
                    <a:lnTo>
                      <a:pt x="572" y="589"/>
                    </a:lnTo>
                    <a:lnTo>
                      <a:pt x="576" y="574"/>
                    </a:lnTo>
                    <a:lnTo>
                      <a:pt x="579" y="560"/>
                    </a:lnTo>
                    <a:lnTo>
                      <a:pt x="581" y="547"/>
                    </a:lnTo>
                    <a:lnTo>
                      <a:pt x="585" y="535"/>
                    </a:lnTo>
                    <a:lnTo>
                      <a:pt x="587" y="521"/>
                    </a:lnTo>
                    <a:lnTo>
                      <a:pt x="590" y="509"/>
                    </a:lnTo>
                    <a:lnTo>
                      <a:pt x="593" y="495"/>
                    </a:lnTo>
                    <a:lnTo>
                      <a:pt x="595" y="482"/>
                    </a:lnTo>
                    <a:lnTo>
                      <a:pt x="598" y="468"/>
                    </a:lnTo>
                    <a:lnTo>
                      <a:pt x="598" y="463"/>
                    </a:lnTo>
                    <a:lnTo>
                      <a:pt x="599" y="456"/>
                    </a:lnTo>
                    <a:lnTo>
                      <a:pt x="599" y="448"/>
                    </a:lnTo>
                    <a:lnTo>
                      <a:pt x="600" y="438"/>
                    </a:lnTo>
                    <a:lnTo>
                      <a:pt x="602" y="428"/>
                    </a:lnTo>
                    <a:lnTo>
                      <a:pt x="602" y="419"/>
                    </a:lnTo>
                    <a:lnTo>
                      <a:pt x="603" y="411"/>
                    </a:lnTo>
                    <a:lnTo>
                      <a:pt x="604" y="403"/>
                    </a:lnTo>
                    <a:lnTo>
                      <a:pt x="605" y="397"/>
                    </a:lnTo>
                    <a:lnTo>
                      <a:pt x="608" y="392"/>
                    </a:lnTo>
                    <a:lnTo>
                      <a:pt x="612" y="341"/>
                    </a:lnTo>
                    <a:lnTo>
                      <a:pt x="613" y="322"/>
                    </a:lnTo>
                    <a:lnTo>
                      <a:pt x="614" y="305"/>
                    </a:lnTo>
                    <a:lnTo>
                      <a:pt x="616" y="288"/>
                    </a:lnTo>
                    <a:lnTo>
                      <a:pt x="618" y="272"/>
                    </a:lnTo>
                    <a:lnTo>
                      <a:pt x="619" y="255"/>
                    </a:lnTo>
                    <a:lnTo>
                      <a:pt x="619" y="238"/>
                    </a:lnTo>
                    <a:lnTo>
                      <a:pt x="618" y="222"/>
                    </a:lnTo>
                    <a:lnTo>
                      <a:pt x="616" y="205"/>
                    </a:lnTo>
                    <a:lnTo>
                      <a:pt x="611" y="186"/>
                    </a:lnTo>
                    <a:lnTo>
                      <a:pt x="604" y="169"/>
                    </a:lnTo>
                    <a:lnTo>
                      <a:pt x="596" y="153"/>
                    </a:lnTo>
                    <a:lnTo>
                      <a:pt x="589" y="138"/>
                    </a:lnTo>
                    <a:lnTo>
                      <a:pt x="581" y="124"/>
                    </a:lnTo>
                    <a:lnTo>
                      <a:pt x="573" y="109"/>
                    </a:lnTo>
                    <a:lnTo>
                      <a:pt x="566" y="94"/>
                    </a:lnTo>
                    <a:lnTo>
                      <a:pt x="557" y="81"/>
                    </a:lnTo>
                    <a:lnTo>
                      <a:pt x="548" y="68"/>
                    </a:lnTo>
                    <a:lnTo>
                      <a:pt x="538" y="59"/>
                    </a:lnTo>
                    <a:lnTo>
                      <a:pt x="526" y="50"/>
                    </a:lnTo>
                    <a:lnTo>
                      <a:pt x="515" y="43"/>
                    </a:lnTo>
                    <a:lnTo>
                      <a:pt x="503" y="37"/>
                    </a:lnTo>
                    <a:lnTo>
                      <a:pt x="491" y="29"/>
                    </a:lnTo>
                    <a:lnTo>
                      <a:pt x="479" y="22"/>
                    </a:lnTo>
                    <a:lnTo>
                      <a:pt x="465" y="14"/>
                    </a:lnTo>
                    <a:lnTo>
                      <a:pt x="452" y="7"/>
                    </a:lnTo>
                    <a:lnTo>
                      <a:pt x="439" y="2"/>
                    </a:lnTo>
                    <a:lnTo>
                      <a:pt x="427" y="0"/>
                    </a:lnTo>
                    <a:lnTo>
                      <a:pt x="416" y="0"/>
                    </a:lnTo>
                    <a:lnTo>
                      <a:pt x="407" y="3"/>
                    </a:lnTo>
                    <a:lnTo>
                      <a:pt x="399" y="11"/>
                    </a:lnTo>
                    <a:lnTo>
                      <a:pt x="398" y="13"/>
                    </a:lnTo>
                    <a:lnTo>
                      <a:pt x="395" y="17"/>
                    </a:lnTo>
                    <a:lnTo>
                      <a:pt x="394" y="19"/>
                    </a:lnTo>
                    <a:lnTo>
                      <a:pt x="393" y="23"/>
                    </a:lnTo>
                    <a:lnTo>
                      <a:pt x="392" y="25"/>
                    </a:lnTo>
                    <a:lnTo>
                      <a:pt x="390" y="29"/>
                    </a:lnTo>
                    <a:lnTo>
                      <a:pt x="389" y="33"/>
                    </a:lnTo>
                    <a:lnTo>
                      <a:pt x="389" y="35"/>
                    </a:lnTo>
                    <a:lnTo>
                      <a:pt x="388" y="39"/>
                    </a:lnTo>
                    <a:lnTo>
                      <a:pt x="388" y="43"/>
                    </a:lnTo>
                    <a:lnTo>
                      <a:pt x="388" y="84"/>
                    </a:lnTo>
                    <a:lnTo>
                      <a:pt x="390" y="118"/>
                    </a:lnTo>
                    <a:lnTo>
                      <a:pt x="390" y="148"/>
                    </a:lnTo>
                    <a:lnTo>
                      <a:pt x="390" y="178"/>
                    </a:lnTo>
                    <a:lnTo>
                      <a:pt x="389" y="205"/>
                    </a:lnTo>
                    <a:lnTo>
                      <a:pt x="389" y="228"/>
                    </a:lnTo>
                    <a:lnTo>
                      <a:pt x="388" y="249"/>
                    </a:lnTo>
                    <a:lnTo>
                      <a:pt x="386" y="265"/>
                    </a:lnTo>
                    <a:lnTo>
                      <a:pt x="385" y="277"/>
                    </a:lnTo>
                    <a:lnTo>
                      <a:pt x="384" y="284"/>
                    </a:lnTo>
                    <a:lnTo>
                      <a:pt x="384" y="288"/>
                    </a:lnTo>
                    <a:lnTo>
                      <a:pt x="384" y="324"/>
                    </a:lnTo>
                    <a:lnTo>
                      <a:pt x="383" y="358"/>
                    </a:lnTo>
                    <a:lnTo>
                      <a:pt x="380" y="392"/>
                    </a:lnTo>
                    <a:lnTo>
                      <a:pt x="375" y="427"/>
                    </a:lnTo>
                    <a:lnTo>
                      <a:pt x="367" y="460"/>
                    </a:lnTo>
                    <a:lnTo>
                      <a:pt x="360" y="493"/>
                    </a:lnTo>
                    <a:lnTo>
                      <a:pt x="351" y="526"/>
                    </a:lnTo>
                    <a:lnTo>
                      <a:pt x="340" y="558"/>
                    </a:lnTo>
                    <a:lnTo>
                      <a:pt x="329" y="590"/>
                    </a:lnTo>
                    <a:lnTo>
                      <a:pt x="317" y="622"/>
                    </a:lnTo>
                    <a:lnTo>
                      <a:pt x="319" y="621"/>
                    </a:lnTo>
                    <a:lnTo>
                      <a:pt x="319" y="619"/>
                    </a:lnTo>
                    <a:lnTo>
                      <a:pt x="319" y="621"/>
                    </a:lnTo>
                    <a:lnTo>
                      <a:pt x="317" y="622"/>
                    </a:lnTo>
                    <a:lnTo>
                      <a:pt x="316" y="625"/>
                    </a:lnTo>
                    <a:lnTo>
                      <a:pt x="315" y="629"/>
                    </a:lnTo>
                    <a:lnTo>
                      <a:pt x="312" y="636"/>
                    </a:lnTo>
                    <a:lnTo>
                      <a:pt x="307" y="646"/>
                    </a:lnTo>
                    <a:lnTo>
                      <a:pt x="301" y="657"/>
                    </a:lnTo>
                    <a:lnTo>
                      <a:pt x="293" y="670"/>
                    </a:lnTo>
                    <a:lnTo>
                      <a:pt x="284" y="683"/>
                    </a:lnTo>
                    <a:lnTo>
                      <a:pt x="275" y="697"/>
                    </a:lnTo>
                    <a:lnTo>
                      <a:pt x="266" y="709"/>
                    </a:lnTo>
                    <a:lnTo>
                      <a:pt x="258" y="720"/>
                    </a:lnTo>
                    <a:lnTo>
                      <a:pt x="252" y="730"/>
                    </a:lnTo>
                    <a:lnTo>
                      <a:pt x="248" y="735"/>
                    </a:lnTo>
                    <a:lnTo>
                      <a:pt x="247" y="737"/>
                    </a:lnTo>
                    <a:lnTo>
                      <a:pt x="246" y="738"/>
                    </a:lnTo>
                    <a:lnTo>
                      <a:pt x="243" y="740"/>
                    </a:lnTo>
                    <a:lnTo>
                      <a:pt x="242" y="741"/>
                    </a:lnTo>
                    <a:lnTo>
                      <a:pt x="241" y="742"/>
                    </a:lnTo>
                    <a:lnTo>
                      <a:pt x="239" y="743"/>
                    </a:lnTo>
                    <a:lnTo>
                      <a:pt x="238" y="743"/>
                    </a:lnTo>
                    <a:lnTo>
                      <a:pt x="235" y="744"/>
                    </a:lnTo>
                    <a:lnTo>
                      <a:pt x="234" y="746"/>
                    </a:lnTo>
                    <a:lnTo>
                      <a:pt x="233" y="747"/>
                    </a:lnTo>
                    <a:lnTo>
                      <a:pt x="232" y="748"/>
                    </a:lnTo>
                    <a:lnTo>
                      <a:pt x="226" y="751"/>
                    </a:lnTo>
                    <a:lnTo>
                      <a:pt x="223" y="753"/>
                    </a:lnTo>
                    <a:lnTo>
                      <a:pt x="219" y="755"/>
                    </a:lnTo>
                    <a:lnTo>
                      <a:pt x="215" y="758"/>
                    </a:lnTo>
                    <a:lnTo>
                      <a:pt x="210" y="759"/>
                    </a:lnTo>
                    <a:lnTo>
                      <a:pt x="206" y="762"/>
                    </a:lnTo>
                    <a:lnTo>
                      <a:pt x="202" y="764"/>
                    </a:lnTo>
                    <a:lnTo>
                      <a:pt x="197" y="765"/>
                    </a:lnTo>
                    <a:lnTo>
                      <a:pt x="193" y="767"/>
                    </a:lnTo>
                    <a:lnTo>
                      <a:pt x="189" y="767"/>
                    </a:lnTo>
                    <a:lnTo>
                      <a:pt x="171" y="768"/>
                    </a:lnTo>
                    <a:lnTo>
                      <a:pt x="155" y="768"/>
                    </a:lnTo>
                    <a:lnTo>
                      <a:pt x="137" y="767"/>
                    </a:lnTo>
                    <a:lnTo>
                      <a:pt x="120" y="764"/>
                    </a:lnTo>
                    <a:lnTo>
                      <a:pt x="104" y="760"/>
                    </a:lnTo>
                    <a:lnTo>
                      <a:pt x="87" y="755"/>
                    </a:lnTo>
                    <a:lnTo>
                      <a:pt x="72" y="749"/>
                    </a:lnTo>
                    <a:lnTo>
                      <a:pt x="55" y="741"/>
                    </a:lnTo>
                    <a:lnTo>
                      <a:pt x="39" y="732"/>
                    </a:lnTo>
                    <a:lnTo>
                      <a:pt x="24" y="722"/>
                    </a:lnTo>
                    <a:lnTo>
                      <a:pt x="23" y="721"/>
                    </a:lnTo>
                    <a:lnTo>
                      <a:pt x="20" y="719"/>
                    </a:lnTo>
                    <a:lnTo>
                      <a:pt x="18" y="717"/>
                    </a:lnTo>
                    <a:lnTo>
                      <a:pt x="16" y="715"/>
                    </a:lnTo>
                    <a:lnTo>
                      <a:pt x="14" y="714"/>
                    </a:lnTo>
                    <a:lnTo>
                      <a:pt x="10" y="711"/>
                    </a:lnTo>
                    <a:lnTo>
                      <a:pt x="7" y="710"/>
                    </a:lnTo>
                    <a:lnTo>
                      <a:pt x="5" y="708"/>
                    </a:lnTo>
                    <a:lnTo>
                      <a:pt x="2" y="705"/>
                    </a:lnTo>
                    <a:lnTo>
                      <a:pt x="0" y="703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5" name="Freeform 52"/>
              <p:cNvSpPr>
                <a:spLocks/>
              </p:cNvSpPr>
              <p:nvPr/>
            </p:nvSpPr>
            <p:spPr bwMode="auto">
              <a:xfrm>
                <a:off x="2352" y="3108"/>
                <a:ext cx="189" cy="327"/>
              </a:xfrm>
              <a:custGeom>
                <a:avLst/>
                <a:gdLst>
                  <a:gd name="T0" fmla="*/ 0 w 566"/>
                  <a:gd name="T1" fmla="*/ 0 h 981"/>
                  <a:gd name="T2" fmla="*/ 0 w 566"/>
                  <a:gd name="T3" fmla="*/ 0 h 981"/>
                  <a:gd name="T4" fmla="*/ 0 w 566"/>
                  <a:gd name="T5" fmla="*/ 0 h 981"/>
                  <a:gd name="T6" fmla="*/ 0 w 566"/>
                  <a:gd name="T7" fmla="*/ 0 h 981"/>
                  <a:gd name="T8" fmla="*/ 0 w 566"/>
                  <a:gd name="T9" fmla="*/ 0 h 981"/>
                  <a:gd name="T10" fmla="*/ 0 w 566"/>
                  <a:gd name="T11" fmla="*/ 0 h 981"/>
                  <a:gd name="T12" fmla="*/ 0 w 566"/>
                  <a:gd name="T13" fmla="*/ 0 h 981"/>
                  <a:gd name="T14" fmla="*/ 0 w 566"/>
                  <a:gd name="T15" fmla="*/ 0 h 981"/>
                  <a:gd name="T16" fmla="*/ 0 w 566"/>
                  <a:gd name="T17" fmla="*/ 0 h 981"/>
                  <a:gd name="T18" fmla="*/ 0 w 566"/>
                  <a:gd name="T19" fmla="*/ 0 h 981"/>
                  <a:gd name="T20" fmla="*/ 0 w 566"/>
                  <a:gd name="T21" fmla="*/ 0 h 981"/>
                  <a:gd name="T22" fmla="*/ 0 w 566"/>
                  <a:gd name="T23" fmla="*/ 0 h 981"/>
                  <a:gd name="T24" fmla="*/ 0 w 566"/>
                  <a:gd name="T25" fmla="*/ 0 h 981"/>
                  <a:gd name="T26" fmla="*/ 0 w 566"/>
                  <a:gd name="T27" fmla="*/ 0 h 981"/>
                  <a:gd name="T28" fmla="*/ 0 w 566"/>
                  <a:gd name="T29" fmla="*/ 0 h 981"/>
                  <a:gd name="T30" fmla="*/ 0 w 566"/>
                  <a:gd name="T31" fmla="*/ 0 h 981"/>
                  <a:gd name="T32" fmla="*/ 0 w 566"/>
                  <a:gd name="T33" fmla="*/ 0 h 981"/>
                  <a:gd name="T34" fmla="*/ 0 w 566"/>
                  <a:gd name="T35" fmla="*/ 0 h 981"/>
                  <a:gd name="T36" fmla="*/ 0 w 566"/>
                  <a:gd name="T37" fmla="*/ 0 h 981"/>
                  <a:gd name="T38" fmla="*/ 0 w 566"/>
                  <a:gd name="T39" fmla="*/ 0 h 981"/>
                  <a:gd name="T40" fmla="*/ 0 w 566"/>
                  <a:gd name="T41" fmla="*/ 0 h 981"/>
                  <a:gd name="T42" fmla="*/ 0 w 566"/>
                  <a:gd name="T43" fmla="*/ 0 h 981"/>
                  <a:gd name="T44" fmla="*/ 0 w 566"/>
                  <a:gd name="T45" fmla="*/ 0 h 981"/>
                  <a:gd name="T46" fmla="*/ 0 w 566"/>
                  <a:gd name="T47" fmla="*/ 0 h 981"/>
                  <a:gd name="T48" fmla="*/ 0 w 566"/>
                  <a:gd name="T49" fmla="*/ 0 h 981"/>
                  <a:gd name="T50" fmla="*/ 0 w 566"/>
                  <a:gd name="T51" fmla="*/ 0 h 981"/>
                  <a:gd name="T52" fmla="*/ 0 w 566"/>
                  <a:gd name="T53" fmla="*/ 0 h 981"/>
                  <a:gd name="T54" fmla="*/ 0 w 566"/>
                  <a:gd name="T55" fmla="*/ 0 h 981"/>
                  <a:gd name="T56" fmla="*/ 0 w 566"/>
                  <a:gd name="T57" fmla="*/ 0 h 981"/>
                  <a:gd name="T58" fmla="*/ 0 w 566"/>
                  <a:gd name="T59" fmla="*/ 0 h 981"/>
                  <a:gd name="T60" fmla="*/ 0 w 566"/>
                  <a:gd name="T61" fmla="*/ 0 h 981"/>
                  <a:gd name="T62" fmla="*/ 0 w 566"/>
                  <a:gd name="T63" fmla="*/ 0 h 981"/>
                  <a:gd name="T64" fmla="*/ 0 w 566"/>
                  <a:gd name="T65" fmla="*/ 0 h 981"/>
                  <a:gd name="T66" fmla="*/ 0 w 566"/>
                  <a:gd name="T67" fmla="*/ 0 h 981"/>
                  <a:gd name="T68" fmla="*/ 0 w 566"/>
                  <a:gd name="T69" fmla="*/ 0 h 981"/>
                  <a:gd name="T70" fmla="*/ 0 w 566"/>
                  <a:gd name="T71" fmla="*/ 0 h 981"/>
                  <a:gd name="T72" fmla="*/ 0 w 566"/>
                  <a:gd name="T73" fmla="*/ 0 h 981"/>
                  <a:gd name="T74" fmla="*/ 0 w 566"/>
                  <a:gd name="T75" fmla="*/ 0 h 981"/>
                  <a:gd name="T76" fmla="*/ 0 w 566"/>
                  <a:gd name="T77" fmla="*/ 0 h 981"/>
                  <a:gd name="T78" fmla="*/ 0 w 566"/>
                  <a:gd name="T79" fmla="*/ 0 h 981"/>
                  <a:gd name="T80" fmla="*/ 0 w 566"/>
                  <a:gd name="T81" fmla="*/ 0 h 981"/>
                  <a:gd name="T82" fmla="*/ 0 w 566"/>
                  <a:gd name="T83" fmla="*/ 0 h 981"/>
                  <a:gd name="T84" fmla="*/ 0 w 566"/>
                  <a:gd name="T85" fmla="*/ 0 h 981"/>
                  <a:gd name="T86" fmla="*/ 0 w 566"/>
                  <a:gd name="T87" fmla="*/ 0 h 981"/>
                  <a:gd name="T88" fmla="*/ 0 w 566"/>
                  <a:gd name="T89" fmla="*/ 0 h 981"/>
                  <a:gd name="T90" fmla="*/ 0 w 566"/>
                  <a:gd name="T91" fmla="*/ 0 h 981"/>
                  <a:gd name="T92" fmla="*/ 0 w 566"/>
                  <a:gd name="T93" fmla="*/ 0 h 981"/>
                  <a:gd name="T94" fmla="*/ 0 w 566"/>
                  <a:gd name="T95" fmla="*/ 0 h 981"/>
                  <a:gd name="T96" fmla="*/ 0 w 566"/>
                  <a:gd name="T97" fmla="*/ 0 h 981"/>
                  <a:gd name="T98" fmla="*/ 0 w 566"/>
                  <a:gd name="T99" fmla="*/ 0 h 981"/>
                  <a:gd name="T100" fmla="*/ 0 w 566"/>
                  <a:gd name="T101" fmla="*/ 0 h 981"/>
                  <a:gd name="T102" fmla="*/ 0 w 566"/>
                  <a:gd name="T103" fmla="*/ 0 h 981"/>
                  <a:gd name="T104" fmla="*/ 0 w 566"/>
                  <a:gd name="T105" fmla="*/ 0 h 981"/>
                  <a:gd name="T106" fmla="*/ 0 w 566"/>
                  <a:gd name="T107" fmla="*/ 0 h 981"/>
                  <a:gd name="T108" fmla="*/ 0 w 566"/>
                  <a:gd name="T109" fmla="*/ 0 h 981"/>
                  <a:gd name="T110" fmla="*/ 0 w 566"/>
                  <a:gd name="T111" fmla="*/ 0 h 981"/>
                  <a:gd name="T112" fmla="*/ 0 w 566"/>
                  <a:gd name="T113" fmla="*/ 0 h 981"/>
                  <a:gd name="T114" fmla="*/ 0 w 566"/>
                  <a:gd name="T115" fmla="*/ 0 h 981"/>
                  <a:gd name="T116" fmla="*/ 0 w 566"/>
                  <a:gd name="T117" fmla="*/ 0 h 981"/>
                  <a:gd name="T118" fmla="*/ 0 w 566"/>
                  <a:gd name="T119" fmla="*/ 0 h 981"/>
                  <a:gd name="T120" fmla="*/ 0 w 566"/>
                  <a:gd name="T121" fmla="*/ 0 h 98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66" h="981">
                    <a:moveTo>
                      <a:pt x="341" y="889"/>
                    </a:moveTo>
                    <a:lnTo>
                      <a:pt x="345" y="892"/>
                    </a:lnTo>
                    <a:lnTo>
                      <a:pt x="347" y="893"/>
                    </a:lnTo>
                    <a:lnTo>
                      <a:pt x="351" y="895"/>
                    </a:lnTo>
                    <a:lnTo>
                      <a:pt x="355" y="897"/>
                    </a:lnTo>
                    <a:lnTo>
                      <a:pt x="359" y="899"/>
                    </a:lnTo>
                    <a:lnTo>
                      <a:pt x="363" y="900"/>
                    </a:lnTo>
                    <a:lnTo>
                      <a:pt x="365" y="901"/>
                    </a:lnTo>
                    <a:lnTo>
                      <a:pt x="369" y="903"/>
                    </a:lnTo>
                    <a:lnTo>
                      <a:pt x="373" y="904"/>
                    </a:lnTo>
                    <a:lnTo>
                      <a:pt x="376" y="905"/>
                    </a:lnTo>
                    <a:lnTo>
                      <a:pt x="386" y="909"/>
                    </a:lnTo>
                    <a:lnTo>
                      <a:pt x="397" y="910"/>
                    </a:lnTo>
                    <a:lnTo>
                      <a:pt x="409" y="913"/>
                    </a:lnTo>
                    <a:lnTo>
                      <a:pt x="420" y="914"/>
                    </a:lnTo>
                    <a:lnTo>
                      <a:pt x="432" y="913"/>
                    </a:lnTo>
                    <a:lnTo>
                      <a:pt x="443" y="911"/>
                    </a:lnTo>
                    <a:lnTo>
                      <a:pt x="455" y="908"/>
                    </a:lnTo>
                    <a:lnTo>
                      <a:pt x="464" y="903"/>
                    </a:lnTo>
                    <a:lnTo>
                      <a:pt x="473" y="894"/>
                    </a:lnTo>
                    <a:lnTo>
                      <a:pt x="481" y="884"/>
                    </a:lnTo>
                    <a:lnTo>
                      <a:pt x="505" y="840"/>
                    </a:lnTo>
                    <a:lnTo>
                      <a:pt x="508" y="833"/>
                    </a:lnTo>
                    <a:lnTo>
                      <a:pt x="509" y="823"/>
                    </a:lnTo>
                    <a:lnTo>
                      <a:pt x="511" y="812"/>
                    </a:lnTo>
                    <a:lnTo>
                      <a:pt x="514" y="801"/>
                    </a:lnTo>
                    <a:lnTo>
                      <a:pt x="516" y="790"/>
                    </a:lnTo>
                    <a:lnTo>
                      <a:pt x="519" y="779"/>
                    </a:lnTo>
                    <a:lnTo>
                      <a:pt x="522" y="769"/>
                    </a:lnTo>
                    <a:lnTo>
                      <a:pt x="524" y="760"/>
                    </a:lnTo>
                    <a:lnTo>
                      <a:pt x="525" y="754"/>
                    </a:lnTo>
                    <a:lnTo>
                      <a:pt x="527" y="751"/>
                    </a:lnTo>
                    <a:lnTo>
                      <a:pt x="534" y="730"/>
                    </a:lnTo>
                    <a:lnTo>
                      <a:pt x="540" y="709"/>
                    </a:lnTo>
                    <a:lnTo>
                      <a:pt x="543" y="688"/>
                    </a:lnTo>
                    <a:lnTo>
                      <a:pt x="546" y="666"/>
                    </a:lnTo>
                    <a:lnTo>
                      <a:pt x="548" y="644"/>
                    </a:lnTo>
                    <a:lnTo>
                      <a:pt x="550" y="622"/>
                    </a:lnTo>
                    <a:lnTo>
                      <a:pt x="550" y="600"/>
                    </a:lnTo>
                    <a:lnTo>
                      <a:pt x="552" y="578"/>
                    </a:lnTo>
                    <a:lnTo>
                      <a:pt x="554" y="555"/>
                    </a:lnTo>
                    <a:lnTo>
                      <a:pt x="557" y="532"/>
                    </a:lnTo>
                    <a:lnTo>
                      <a:pt x="557" y="531"/>
                    </a:lnTo>
                    <a:lnTo>
                      <a:pt x="557" y="525"/>
                    </a:lnTo>
                    <a:lnTo>
                      <a:pt x="559" y="516"/>
                    </a:lnTo>
                    <a:lnTo>
                      <a:pt x="559" y="505"/>
                    </a:lnTo>
                    <a:lnTo>
                      <a:pt x="560" y="492"/>
                    </a:lnTo>
                    <a:lnTo>
                      <a:pt x="561" y="477"/>
                    </a:lnTo>
                    <a:lnTo>
                      <a:pt x="561" y="462"/>
                    </a:lnTo>
                    <a:lnTo>
                      <a:pt x="563" y="446"/>
                    </a:lnTo>
                    <a:lnTo>
                      <a:pt x="564" y="432"/>
                    </a:lnTo>
                    <a:lnTo>
                      <a:pt x="565" y="417"/>
                    </a:lnTo>
                    <a:lnTo>
                      <a:pt x="565" y="405"/>
                    </a:lnTo>
                    <a:lnTo>
                      <a:pt x="566" y="391"/>
                    </a:lnTo>
                    <a:lnTo>
                      <a:pt x="566" y="376"/>
                    </a:lnTo>
                    <a:lnTo>
                      <a:pt x="566" y="362"/>
                    </a:lnTo>
                    <a:lnTo>
                      <a:pt x="566" y="346"/>
                    </a:lnTo>
                    <a:lnTo>
                      <a:pt x="566" y="330"/>
                    </a:lnTo>
                    <a:lnTo>
                      <a:pt x="566" y="313"/>
                    </a:lnTo>
                    <a:lnTo>
                      <a:pt x="566" y="297"/>
                    </a:lnTo>
                    <a:lnTo>
                      <a:pt x="566" y="279"/>
                    </a:lnTo>
                    <a:lnTo>
                      <a:pt x="565" y="264"/>
                    </a:lnTo>
                    <a:lnTo>
                      <a:pt x="565" y="259"/>
                    </a:lnTo>
                    <a:lnTo>
                      <a:pt x="565" y="250"/>
                    </a:lnTo>
                    <a:lnTo>
                      <a:pt x="565" y="240"/>
                    </a:lnTo>
                    <a:lnTo>
                      <a:pt x="564" y="227"/>
                    </a:lnTo>
                    <a:lnTo>
                      <a:pt x="563" y="213"/>
                    </a:lnTo>
                    <a:lnTo>
                      <a:pt x="563" y="200"/>
                    </a:lnTo>
                    <a:lnTo>
                      <a:pt x="561" y="187"/>
                    </a:lnTo>
                    <a:lnTo>
                      <a:pt x="560" y="176"/>
                    </a:lnTo>
                    <a:lnTo>
                      <a:pt x="559" y="168"/>
                    </a:lnTo>
                    <a:lnTo>
                      <a:pt x="559" y="163"/>
                    </a:lnTo>
                    <a:lnTo>
                      <a:pt x="554" y="148"/>
                    </a:lnTo>
                    <a:lnTo>
                      <a:pt x="550" y="135"/>
                    </a:lnTo>
                    <a:lnTo>
                      <a:pt x="547" y="124"/>
                    </a:lnTo>
                    <a:lnTo>
                      <a:pt x="545" y="115"/>
                    </a:lnTo>
                    <a:lnTo>
                      <a:pt x="542" y="105"/>
                    </a:lnTo>
                    <a:lnTo>
                      <a:pt x="540" y="97"/>
                    </a:lnTo>
                    <a:lnTo>
                      <a:pt x="536" y="87"/>
                    </a:lnTo>
                    <a:lnTo>
                      <a:pt x="531" y="76"/>
                    </a:lnTo>
                    <a:lnTo>
                      <a:pt x="523" y="62"/>
                    </a:lnTo>
                    <a:lnTo>
                      <a:pt x="514" y="45"/>
                    </a:lnTo>
                    <a:lnTo>
                      <a:pt x="514" y="44"/>
                    </a:lnTo>
                    <a:lnTo>
                      <a:pt x="513" y="41"/>
                    </a:lnTo>
                    <a:lnTo>
                      <a:pt x="511" y="38"/>
                    </a:lnTo>
                    <a:lnTo>
                      <a:pt x="510" y="35"/>
                    </a:lnTo>
                    <a:lnTo>
                      <a:pt x="508" y="32"/>
                    </a:lnTo>
                    <a:lnTo>
                      <a:pt x="505" y="28"/>
                    </a:lnTo>
                    <a:lnTo>
                      <a:pt x="502" y="24"/>
                    </a:lnTo>
                    <a:lnTo>
                      <a:pt x="499" y="22"/>
                    </a:lnTo>
                    <a:lnTo>
                      <a:pt x="495" y="19"/>
                    </a:lnTo>
                    <a:lnTo>
                      <a:pt x="490" y="17"/>
                    </a:lnTo>
                    <a:lnTo>
                      <a:pt x="484" y="16"/>
                    </a:lnTo>
                    <a:lnTo>
                      <a:pt x="479" y="13"/>
                    </a:lnTo>
                    <a:lnTo>
                      <a:pt x="474" y="12"/>
                    </a:lnTo>
                    <a:lnTo>
                      <a:pt x="468" y="11"/>
                    </a:lnTo>
                    <a:lnTo>
                      <a:pt x="463" y="10"/>
                    </a:lnTo>
                    <a:lnTo>
                      <a:pt x="456" y="8"/>
                    </a:lnTo>
                    <a:lnTo>
                      <a:pt x="451" y="7"/>
                    </a:lnTo>
                    <a:lnTo>
                      <a:pt x="445" y="6"/>
                    </a:lnTo>
                    <a:lnTo>
                      <a:pt x="440" y="6"/>
                    </a:lnTo>
                    <a:lnTo>
                      <a:pt x="429" y="3"/>
                    </a:lnTo>
                    <a:lnTo>
                      <a:pt x="420" y="2"/>
                    </a:lnTo>
                    <a:lnTo>
                      <a:pt x="411" y="1"/>
                    </a:lnTo>
                    <a:lnTo>
                      <a:pt x="401" y="1"/>
                    </a:lnTo>
                    <a:lnTo>
                      <a:pt x="392" y="0"/>
                    </a:lnTo>
                    <a:lnTo>
                      <a:pt x="385" y="1"/>
                    </a:lnTo>
                    <a:lnTo>
                      <a:pt x="376" y="2"/>
                    </a:lnTo>
                    <a:lnTo>
                      <a:pt x="368" y="6"/>
                    </a:lnTo>
                    <a:lnTo>
                      <a:pt x="362" y="10"/>
                    </a:lnTo>
                    <a:lnTo>
                      <a:pt x="355" y="16"/>
                    </a:lnTo>
                    <a:lnTo>
                      <a:pt x="354" y="32"/>
                    </a:lnTo>
                    <a:lnTo>
                      <a:pt x="358" y="39"/>
                    </a:lnTo>
                    <a:lnTo>
                      <a:pt x="363" y="50"/>
                    </a:lnTo>
                    <a:lnTo>
                      <a:pt x="368" y="64"/>
                    </a:lnTo>
                    <a:lnTo>
                      <a:pt x="374" y="78"/>
                    </a:lnTo>
                    <a:lnTo>
                      <a:pt x="381" y="94"/>
                    </a:lnTo>
                    <a:lnTo>
                      <a:pt x="386" y="110"/>
                    </a:lnTo>
                    <a:lnTo>
                      <a:pt x="391" y="125"/>
                    </a:lnTo>
                    <a:lnTo>
                      <a:pt x="396" y="138"/>
                    </a:lnTo>
                    <a:lnTo>
                      <a:pt x="399" y="148"/>
                    </a:lnTo>
                    <a:lnTo>
                      <a:pt x="400" y="153"/>
                    </a:lnTo>
                    <a:lnTo>
                      <a:pt x="401" y="171"/>
                    </a:lnTo>
                    <a:lnTo>
                      <a:pt x="404" y="186"/>
                    </a:lnTo>
                    <a:lnTo>
                      <a:pt x="406" y="200"/>
                    </a:lnTo>
                    <a:lnTo>
                      <a:pt x="409" y="212"/>
                    </a:lnTo>
                    <a:lnTo>
                      <a:pt x="410" y="224"/>
                    </a:lnTo>
                    <a:lnTo>
                      <a:pt x="413" y="235"/>
                    </a:lnTo>
                    <a:lnTo>
                      <a:pt x="414" y="249"/>
                    </a:lnTo>
                    <a:lnTo>
                      <a:pt x="414" y="262"/>
                    </a:lnTo>
                    <a:lnTo>
                      <a:pt x="413" y="279"/>
                    </a:lnTo>
                    <a:lnTo>
                      <a:pt x="410" y="298"/>
                    </a:lnTo>
                    <a:lnTo>
                      <a:pt x="410" y="306"/>
                    </a:lnTo>
                    <a:lnTo>
                      <a:pt x="409" y="316"/>
                    </a:lnTo>
                    <a:lnTo>
                      <a:pt x="409" y="327"/>
                    </a:lnTo>
                    <a:lnTo>
                      <a:pt x="408" y="338"/>
                    </a:lnTo>
                    <a:lnTo>
                      <a:pt x="408" y="351"/>
                    </a:lnTo>
                    <a:lnTo>
                      <a:pt x="408" y="362"/>
                    </a:lnTo>
                    <a:lnTo>
                      <a:pt x="406" y="373"/>
                    </a:lnTo>
                    <a:lnTo>
                      <a:pt x="406" y="383"/>
                    </a:lnTo>
                    <a:lnTo>
                      <a:pt x="405" y="391"/>
                    </a:lnTo>
                    <a:lnTo>
                      <a:pt x="403" y="398"/>
                    </a:lnTo>
                    <a:lnTo>
                      <a:pt x="397" y="489"/>
                    </a:lnTo>
                    <a:lnTo>
                      <a:pt x="399" y="516"/>
                    </a:lnTo>
                    <a:lnTo>
                      <a:pt x="397" y="543"/>
                    </a:lnTo>
                    <a:lnTo>
                      <a:pt x="396" y="569"/>
                    </a:lnTo>
                    <a:lnTo>
                      <a:pt x="392" y="595"/>
                    </a:lnTo>
                    <a:lnTo>
                      <a:pt x="388" y="621"/>
                    </a:lnTo>
                    <a:lnTo>
                      <a:pt x="385" y="645"/>
                    </a:lnTo>
                    <a:lnTo>
                      <a:pt x="379" y="671"/>
                    </a:lnTo>
                    <a:lnTo>
                      <a:pt x="374" y="697"/>
                    </a:lnTo>
                    <a:lnTo>
                      <a:pt x="371" y="724"/>
                    </a:lnTo>
                    <a:lnTo>
                      <a:pt x="365" y="752"/>
                    </a:lnTo>
                    <a:lnTo>
                      <a:pt x="364" y="765"/>
                    </a:lnTo>
                    <a:lnTo>
                      <a:pt x="362" y="781"/>
                    </a:lnTo>
                    <a:lnTo>
                      <a:pt x="358" y="796"/>
                    </a:lnTo>
                    <a:lnTo>
                      <a:pt x="355" y="812"/>
                    </a:lnTo>
                    <a:lnTo>
                      <a:pt x="353" y="827"/>
                    </a:lnTo>
                    <a:lnTo>
                      <a:pt x="349" y="841"/>
                    </a:lnTo>
                    <a:lnTo>
                      <a:pt x="346" y="855"/>
                    </a:lnTo>
                    <a:lnTo>
                      <a:pt x="344" y="867"/>
                    </a:lnTo>
                    <a:lnTo>
                      <a:pt x="341" y="877"/>
                    </a:lnTo>
                    <a:lnTo>
                      <a:pt x="338" y="886"/>
                    </a:lnTo>
                    <a:lnTo>
                      <a:pt x="335" y="893"/>
                    </a:lnTo>
                    <a:lnTo>
                      <a:pt x="332" y="901"/>
                    </a:lnTo>
                    <a:lnTo>
                      <a:pt x="327" y="911"/>
                    </a:lnTo>
                    <a:lnTo>
                      <a:pt x="322" y="922"/>
                    </a:lnTo>
                    <a:lnTo>
                      <a:pt x="317" y="932"/>
                    </a:lnTo>
                    <a:lnTo>
                      <a:pt x="312" y="942"/>
                    </a:lnTo>
                    <a:lnTo>
                      <a:pt x="306" y="951"/>
                    </a:lnTo>
                    <a:lnTo>
                      <a:pt x="301" y="958"/>
                    </a:lnTo>
                    <a:lnTo>
                      <a:pt x="298" y="964"/>
                    </a:lnTo>
                    <a:lnTo>
                      <a:pt x="295" y="966"/>
                    </a:lnTo>
                    <a:lnTo>
                      <a:pt x="292" y="969"/>
                    </a:lnTo>
                    <a:lnTo>
                      <a:pt x="290" y="970"/>
                    </a:lnTo>
                    <a:lnTo>
                      <a:pt x="289" y="971"/>
                    </a:lnTo>
                    <a:lnTo>
                      <a:pt x="286" y="973"/>
                    </a:lnTo>
                    <a:lnTo>
                      <a:pt x="285" y="974"/>
                    </a:lnTo>
                    <a:lnTo>
                      <a:pt x="283" y="974"/>
                    </a:lnTo>
                    <a:lnTo>
                      <a:pt x="282" y="975"/>
                    </a:lnTo>
                    <a:lnTo>
                      <a:pt x="281" y="975"/>
                    </a:lnTo>
                    <a:lnTo>
                      <a:pt x="280" y="975"/>
                    </a:lnTo>
                    <a:lnTo>
                      <a:pt x="278" y="976"/>
                    </a:lnTo>
                    <a:lnTo>
                      <a:pt x="267" y="979"/>
                    </a:lnTo>
                    <a:lnTo>
                      <a:pt x="254" y="981"/>
                    </a:lnTo>
                    <a:lnTo>
                      <a:pt x="242" y="981"/>
                    </a:lnTo>
                    <a:lnTo>
                      <a:pt x="230" y="981"/>
                    </a:lnTo>
                    <a:lnTo>
                      <a:pt x="218" y="980"/>
                    </a:lnTo>
                    <a:lnTo>
                      <a:pt x="205" y="978"/>
                    </a:lnTo>
                    <a:lnTo>
                      <a:pt x="194" y="975"/>
                    </a:lnTo>
                    <a:lnTo>
                      <a:pt x="182" y="971"/>
                    </a:lnTo>
                    <a:lnTo>
                      <a:pt x="171" y="966"/>
                    </a:lnTo>
                    <a:lnTo>
                      <a:pt x="159" y="960"/>
                    </a:lnTo>
                    <a:lnTo>
                      <a:pt x="157" y="959"/>
                    </a:lnTo>
                    <a:lnTo>
                      <a:pt x="153" y="957"/>
                    </a:lnTo>
                    <a:lnTo>
                      <a:pt x="149" y="953"/>
                    </a:lnTo>
                    <a:lnTo>
                      <a:pt x="145" y="951"/>
                    </a:lnTo>
                    <a:lnTo>
                      <a:pt x="141" y="947"/>
                    </a:lnTo>
                    <a:lnTo>
                      <a:pt x="137" y="944"/>
                    </a:lnTo>
                    <a:lnTo>
                      <a:pt x="134" y="941"/>
                    </a:lnTo>
                    <a:lnTo>
                      <a:pt x="130" y="937"/>
                    </a:lnTo>
                    <a:lnTo>
                      <a:pt x="126" y="935"/>
                    </a:lnTo>
                    <a:lnTo>
                      <a:pt x="122" y="931"/>
                    </a:lnTo>
                    <a:lnTo>
                      <a:pt x="123" y="931"/>
                    </a:lnTo>
                    <a:lnTo>
                      <a:pt x="120" y="928"/>
                    </a:lnTo>
                    <a:lnTo>
                      <a:pt x="114" y="924"/>
                    </a:lnTo>
                    <a:lnTo>
                      <a:pt x="108" y="916"/>
                    </a:lnTo>
                    <a:lnTo>
                      <a:pt x="100" y="909"/>
                    </a:lnTo>
                    <a:lnTo>
                      <a:pt x="94" y="903"/>
                    </a:lnTo>
                    <a:lnTo>
                      <a:pt x="88" y="897"/>
                    </a:lnTo>
                    <a:lnTo>
                      <a:pt x="82" y="892"/>
                    </a:lnTo>
                    <a:lnTo>
                      <a:pt x="81" y="889"/>
                    </a:lnTo>
                    <a:lnTo>
                      <a:pt x="82" y="890"/>
                    </a:lnTo>
                    <a:lnTo>
                      <a:pt x="72" y="882"/>
                    </a:lnTo>
                    <a:lnTo>
                      <a:pt x="63" y="872"/>
                    </a:lnTo>
                    <a:lnTo>
                      <a:pt x="53" y="861"/>
                    </a:lnTo>
                    <a:lnTo>
                      <a:pt x="45" y="850"/>
                    </a:lnTo>
                    <a:lnTo>
                      <a:pt x="36" y="839"/>
                    </a:lnTo>
                    <a:lnTo>
                      <a:pt x="29" y="827"/>
                    </a:lnTo>
                    <a:lnTo>
                      <a:pt x="21" y="814"/>
                    </a:lnTo>
                    <a:lnTo>
                      <a:pt x="15" y="802"/>
                    </a:lnTo>
                    <a:lnTo>
                      <a:pt x="7" y="790"/>
                    </a:lnTo>
                    <a:lnTo>
                      <a:pt x="0" y="778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6" name="Freeform 53"/>
              <p:cNvSpPr>
                <a:spLocks/>
              </p:cNvSpPr>
              <p:nvPr/>
            </p:nvSpPr>
            <p:spPr bwMode="auto">
              <a:xfrm>
                <a:off x="2248" y="3102"/>
                <a:ext cx="194" cy="296"/>
              </a:xfrm>
              <a:custGeom>
                <a:avLst/>
                <a:gdLst>
                  <a:gd name="T0" fmla="*/ 0 w 580"/>
                  <a:gd name="T1" fmla="*/ 0 h 888"/>
                  <a:gd name="T2" fmla="*/ 0 w 580"/>
                  <a:gd name="T3" fmla="*/ 0 h 888"/>
                  <a:gd name="T4" fmla="*/ 0 w 580"/>
                  <a:gd name="T5" fmla="*/ 0 h 888"/>
                  <a:gd name="T6" fmla="*/ 0 w 580"/>
                  <a:gd name="T7" fmla="*/ 0 h 888"/>
                  <a:gd name="T8" fmla="*/ 0 w 580"/>
                  <a:gd name="T9" fmla="*/ 0 h 888"/>
                  <a:gd name="T10" fmla="*/ 0 w 580"/>
                  <a:gd name="T11" fmla="*/ 0 h 888"/>
                  <a:gd name="T12" fmla="*/ 0 w 580"/>
                  <a:gd name="T13" fmla="*/ 0 h 888"/>
                  <a:gd name="T14" fmla="*/ 0 w 580"/>
                  <a:gd name="T15" fmla="*/ 0 h 888"/>
                  <a:gd name="T16" fmla="*/ 0 w 580"/>
                  <a:gd name="T17" fmla="*/ 0 h 888"/>
                  <a:gd name="T18" fmla="*/ 0 w 580"/>
                  <a:gd name="T19" fmla="*/ 0 h 888"/>
                  <a:gd name="T20" fmla="*/ 0 w 580"/>
                  <a:gd name="T21" fmla="*/ 0 h 888"/>
                  <a:gd name="T22" fmla="*/ 0 w 580"/>
                  <a:gd name="T23" fmla="*/ 0 h 888"/>
                  <a:gd name="T24" fmla="*/ 0 w 580"/>
                  <a:gd name="T25" fmla="*/ 0 h 888"/>
                  <a:gd name="T26" fmla="*/ 0 w 580"/>
                  <a:gd name="T27" fmla="*/ 0 h 888"/>
                  <a:gd name="T28" fmla="*/ 0 w 580"/>
                  <a:gd name="T29" fmla="*/ 0 h 888"/>
                  <a:gd name="T30" fmla="*/ 0 w 580"/>
                  <a:gd name="T31" fmla="*/ 0 h 888"/>
                  <a:gd name="T32" fmla="*/ 0 w 580"/>
                  <a:gd name="T33" fmla="*/ 0 h 888"/>
                  <a:gd name="T34" fmla="*/ 0 w 580"/>
                  <a:gd name="T35" fmla="*/ 0 h 888"/>
                  <a:gd name="T36" fmla="*/ 0 w 580"/>
                  <a:gd name="T37" fmla="*/ 0 h 888"/>
                  <a:gd name="T38" fmla="*/ 0 w 580"/>
                  <a:gd name="T39" fmla="*/ 0 h 888"/>
                  <a:gd name="T40" fmla="*/ 0 w 580"/>
                  <a:gd name="T41" fmla="*/ 0 h 888"/>
                  <a:gd name="T42" fmla="*/ 0 w 580"/>
                  <a:gd name="T43" fmla="*/ 0 h 888"/>
                  <a:gd name="T44" fmla="*/ 0 w 580"/>
                  <a:gd name="T45" fmla="*/ 0 h 888"/>
                  <a:gd name="T46" fmla="*/ 0 w 580"/>
                  <a:gd name="T47" fmla="*/ 0 h 888"/>
                  <a:gd name="T48" fmla="*/ 0 w 580"/>
                  <a:gd name="T49" fmla="*/ 0 h 888"/>
                  <a:gd name="T50" fmla="*/ 0 w 580"/>
                  <a:gd name="T51" fmla="*/ 0 h 888"/>
                  <a:gd name="T52" fmla="*/ 0 w 580"/>
                  <a:gd name="T53" fmla="*/ 0 h 888"/>
                  <a:gd name="T54" fmla="*/ 0 w 580"/>
                  <a:gd name="T55" fmla="*/ 0 h 888"/>
                  <a:gd name="T56" fmla="*/ 0 w 580"/>
                  <a:gd name="T57" fmla="*/ 0 h 888"/>
                  <a:gd name="T58" fmla="*/ 0 w 580"/>
                  <a:gd name="T59" fmla="*/ 0 h 888"/>
                  <a:gd name="T60" fmla="*/ 0 w 580"/>
                  <a:gd name="T61" fmla="*/ 0 h 888"/>
                  <a:gd name="T62" fmla="*/ 0 w 580"/>
                  <a:gd name="T63" fmla="*/ 0 h 888"/>
                  <a:gd name="T64" fmla="*/ 0 w 580"/>
                  <a:gd name="T65" fmla="*/ 0 h 888"/>
                  <a:gd name="T66" fmla="*/ 0 w 580"/>
                  <a:gd name="T67" fmla="*/ 0 h 888"/>
                  <a:gd name="T68" fmla="*/ 0 w 580"/>
                  <a:gd name="T69" fmla="*/ 0 h 888"/>
                  <a:gd name="T70" fmla="*/ 0 w 580"/>
                  <a:gd name="T71" fmla="*/ 0 h 888"/>
                  <a:gd name="T72" fmla="*/ 0 w 580"/>
                  <a:gd name="T73" fmla="*/ 0 h 888"/>
                  <a:gd name="T74" fmla="*/ 0 w 580"/>
                  <a:gd name="T75" fmla="*/ 0 h 888"/>
                  <a:gd name="T76" fmla="*/ 0 w 580"/>
                  <a:gd name="T77" fmla="*/ 0 h 888"/>
                  <a:gd name="T78" fmla="*/ 0 w 580"/>
                  <a:gd name="T79" fmla="*/ 0 h 888"/>
                  <a:gd name="T80" fmla="*/ 0 w 580"/>
                  <a:gd name="T81" fmla="*/ 0 h 888"/>
                  <a:gd name="T82" fmla="*/ 0 w 580"/>
                  <a:gd name="T83" fmla="*/ 0 h 888"/>
                  <a:gd name="T84" fmla="*/ 0 w 580"/>
                  <a:gd name="T85" fmla="*/ 0 h 888"/>
                  <a:gd name="T86" fmla="*/ 0 w 580"/>
                  <a:gd name="T87" fmla="*/ 0 h 888"/>
                  <a:gd name="T88" fmla="*/ 0 w 580"/>
                  <a:gd name="T89" fmla="*/ 0 h 888"/>
                  <a:gd name="T90" fmla="*/ 0 w 580"/>
                  <a:gd name="T91" fmla="*/ 0 h 888"/>
                  <a:gd name="T92" fmla="*/ 0 w 580"/>
                  <a:gd name="T93" fmla="*/ 0 h 888"/>
                  <a:gd name="T94" fmla="*/ 0 w 580"/>
                  <a:gd name="T95" fmla="*/ 0 h 888"/>
                  <a:gd name="T96" fmla="*/ 0 w 580"/>
                  <a:gd name="T97" fmla="*/ 0 h 888"/>
                  <a:gd name="T98" fmla="*/ 0 w 580"/>
                  <a:gd name="T99" fmla="*/ 0 h 888"/>
                  <a:gd name="T100" fmla="*/ 0 w 580"/>
                  <a:gd name="T101" fmla="*/ 0 h 888"/>
                  <a:gd name="T102" fmla="*/ 0 w 580"/>
                  <a:gd name="T103" fmla="*/ 0 h 888"/>
                  <a:gd name="T104" fmla="*/ 0 w 580"/>
                  <a:gd name="T105" fmla="*/ 0 h 88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80" h="888">
                    <a:moveTo>
                      <a:pt x="335" y="693"/>
                    </a:moveTo>
                    <a:lnTo>
                      <a:pt x="337" y="696"/>
                    </a:lnTo>
                    <a:lnTo>
                      <a:pt x="338" y="700"/>
                    </a:lnTo>
                    <a:lnTo>
                      <a:pt x="342" y="704"/>
                    </a:lnTo>
                    <a:lnTo>
                      <a:pt x="345" y="707"/>
                    </a:lnTo>
                    <a:lnTo>
                      <a:pt x="347" y="712"/>
                    </a:lnTo>
                    <a:lnTo>
                      <a:pt x="350" y="716"/>
                    </a:lnTo>
                    <a:lnTo>
                      <a:pt x="354" y="721"/>
                    </a:lnTo>
                    <a:lnTo>
                      <a:pt x="356" y="726"/>
                    </a:lnTo>
                    <a:lnTo>
                      <a:pt x="360" y="731"/>
                    </a:lnTo>
                    <a:lnTo>
                      <a:pt x="363" y="736"/>
                    </a:lnTo>
                    <a:lnTo>
                      <a:pt x="368" y="745"/>
                    </a:lnTo>
                    <a:lnTo>
                      <a:pt x="373" y="754"/>
                    </a:lnTo>
                    <a:lnTo>
                      <a:pt x="378" y="761"/>
                    </a:lnTo>
                    <a:lnTo>
                      <a:pt x="383" y="769"/>
                    </a:lnTo>
                    <a:lnTo>
                      <a:pt x="388" y="776"/>
                    </a:lnTo>
                    <a:lnTo>
                      <a:pt x="395" y="784"/>
                    </a:lnTo>
                    <a:lnTo>
                      <a:pt x="400" y="791"/>
                    </a:lnTo>
                    <a:lnTo>
                      <a:pt x="406" y="799"/>
                    </a:lnTo>
                    <a:lnTo>
                      <a:pt x="413" y="808"/>
                    </a:lnTo>
                    <a:lnTo>
                      <a:pt x="420" y="818"/>
                    </a:lnTo>
                    <a:lnTo>
                      <a:pt x="427" y="824"/>
                    </a:lnTo>
                    <a:lnTo>
                      <a:pt x="432" y="830"/>
                    </a:lnTo>
                    <a:lnTo>
                      <a:pt x="438" y="836"/>
                    </a:lnTo>
                    <a:lnTo>
                      <a:pt x="445" y="841"/>
                    </a:lnTo>
                    <a:lnTo>
                      <a:pt x="451" y="847"/>
                    </a:lnTo>
                    <a:lnTo>
                      <a:pt x="459" y="852"/>
                    </a:lnTo>
                    <a:lnTo>
                      <a:pt x="465" y="857"/>
                    </a:lnTo>
                    <a:lnTo>
                      <a:pt x="472" y="861"/>
                    </a:lnTo>
                    <a:lnTo>
                      <a:pt x="478" y="864"/>
                    </a:lnTo>
                    <a:lnTo>
                      <a:pt x="484" y="868"/>
                    </a:lnTo>
                    <a:lnTo>
                      <a:pt x="488" y="871"/>
                    </a:lnTo>
                    <a:lnTo>
                      <a:pt x="493" y="873"/>
                    </a:lnTo>
                    <a:lnTo>
                      <a:pt x="497" y="876"/>
                    </a:lnTo>
                    <a:lnTo>
                      <a:pt x="501" y="877"/>
                    </a:lnTo>
                    <a:lnTo>
                      <a:pt x="505" y="877"/>
                    </a:lnTo>
                    <a:lnTo>
                      <a:pt x="509" y="877"/>
                    </a:lnTo>
                    <a:lnTo>
                      <a:pt x="512" y="874"/>
                    </a:lnTo>
                    <a:lnTo>
                      <a:pt x="515" y="871"/>
                    </a:lnTo>
                    <a:lnTo>
                      <a:pt x="519" y="866"/>
                    </a:lnTo>
                    <a:lnTo>
                      <a:pt x="523" y="858"/>
                    </a:lnTo>
                    <a:lnTo>
                      <a:pt x="527" y="846"/>
                    </a:lnTo>
                    <a:lnTo>
                      <a:pt x="528" y="836"/>
                    </a:lnTo>
                    <a:lnTo>
                      <a:pt x="529" y="825"/>
                    </a:lnTo>
                    <a:lnTo>
                      <a:pt x="530" y="817"/>
                    </a:lnTo>
                    <a:lnTo>
                      <a:pt x="533" y="807"/>
                    </a:lnTo>
                    <a:lnTo>
                      <a:pt x="536" y="797"/>
                    </a:lnTo>
                    <a:lnTo>
                      <a:pt x="538" y="787"/>
                    </a:lnTo>
                    <a:lnTo>
                      <a:pt x="539" y="777"/>
                    </a:lnTo>
                    <a:lnTo>
                      <a:pt x="542" y="768"/>
                    </a:lnTo>
                    <a:lnTo>
                      <a:pt x="543" y="757"/>
                    </a:lnTo>
                    <a:lnTo>
                      <a:pt x="543" y="744"/>
                    </a:lnTo>
                    <a:lnTo>
                      <a:pt x="546" y="723"/>
                    </a:lnTo>
                    <a:lnTo>
                      <a:pt x="547" y="704"/>
                    </a:lnTo>
                    <a:lnTo>
                      <a:pt x="548" y="684"/>
                    </a:lnTo>
                    <a:lnTo>
                      <a:pt x="550" y="666"/>
                    </a:lnTo>
                    <a:lnTo>
                      <a:pt x="551" y="647"/>
                    </a:lnTo>
                    <a:lnTo>
                      <a:pt x="553" y="629"/>
                    </a:lnTo>
                    <a:lnTo>
                      <a:pt x="555" y="611"/>
                    </a:lnTo>
                    <a:lnTo>
                      <a:pt x="556" y="591"/>
                    </a:lnTo>
                    <a:lnTo>
                      <a:pt x="559" y="571"/>
                    </a:lnTo>
                    <a:lnTo>
                      <a:pt x="560" y="549"/>
                    </a:lnTo>
                    <a:lnTo>
                      <a:pt x="561" y="541"/>
                    </a:lnTo>
                    <a:lnTo>
                      <a:pt x="562" y="531"/>
                    </a:lnTo>
                    <a:lnTo>
                      <a:pt x="564" y="520"/>
                    </a:lnTo>
                    <a:lnTo>
                      <a:pt x="565" y="507"/>
                    </a:lnTo>
                    <a:lnTo>
                      <a:pt x="566" y="496"/>
                    </a:lnTo>
                    <a:lnTo>
                      <a:pt x="568" y="485"/>
                    </a:lnTo>
                    <a:lnTo>
                      <a:pt x="569" y="473"/>
                    </a:lnTo>
                    <a:lnTo>
                      <a:pt x="570" y="462"/>
                    </a:lnTo>
                    <a:lnTo>
                      <a:pt x="570" y="452"/>
                    </a:lnTo>
                    <a:lnTo>
                      <a:pt x="570" y="442"/>
                    </a:lnTo>
                    <a:lnTo>
                      <a:pt x="571" y="438"/>
                    </a:lnTo>
                    <a:lnTo>
                      <a:pt x="573" y="425"/>
                    </a:lnTo>
                    <a:lnTo>
                      <a:pt x="574" y="406"/>
                    </a:lnTo>
                    <a:lnTo>
                      <a:pt x="575" y="382"/>
                    </a:lnTo>
                    <a:lnTo>
                      <a:pt x="577" y="357"/>
                    </a:lnTo>
                    <a:lnTo>
                      <a:pt x="579" y="330"/>
                    </a:lnTo>
                    <a:lnTo>
                      <a:pt x="579" y="304"/>
                    </a:lnTo>
                    <a:lnTo>
                      <a:pt x="580" y="281"/>
                    </a:lnTo>
                    <a:lnTo>
                      <a:pt x="580" y="263"/>
                    </a:lnTo>
                    <a:lnTo>
                      <a:pt x="578" y="251"/>
                    </a:lnTo>
                    <a:lnTo>
                      <a:pt x="577" y="240"/>
                    </a:lnTo>
                    <a:lnTo>
                      <a:pt x="574" y="229"/>
                    </a:lnTo>
                    <a:lnTo>
                      <a:pt x="573" y="218"/>
                    </a:lnTo>
                    <a:lnTo>
                      <a:pt x="573" y="207"/>
                    </a:lnTo>
                    <a:lnTo>
                      <a:pt x="573" y="196"/>
                    </a:lnTo>
                    <a:lnTo>
                      <a:pt x="571" y="186"/>
                    </a:lnTo>
                    <a:lnTo>
                      <a:pt x="571" y="175"/>
                    </a:lnTo>
                    <a:lnTo>
                      <a:pt x="570" y="164"/>
                    </a:lnTo>
                    <a:lnTo>
                      <a:pt x="569" y="153"/>
                    </a:lnTo>
                    <a:lnTo>
                      <a:pt x="566" y="142"/>
                    </a:lnTo>
                    <a:lnTo>
                      <a:pt x="564" y="130"/>
                    </a:lnTo>
                    <a:lnTo>
                      <a:pt x="560" y="117"/>
                    </a:lnTo>
                    <a:lnTo>
                      <a:pt x="555" y="103"/>
                    </a:lnTo>
                    <a:lnTo>
                      <a:pt x="550" y="88"/>
                    </a:lnTo>
                    <a:lnTo>
                      <a:pt x="545" y="73"/>
                    </a:lnTo>
                    <a:lnTo>
                      <a:pt x="539" y="58"/>
                    </a:lnTo>
                    <a:lnTo>
                      <a:pt x="534" y="46"/>
                    </a:lnTo>
                    <a:lnTo>
                      <a:pt x="529" y="35"/>
                    </a:lnTo>
                    <a:lnTo>
                      <a:pt x="525" y="27"/>
                    </a:lnTo>
                    <a:lnTo>
                      <a:pt x="521" y="22"/>
                    </a:lnTo>
                    <a:lnTo>
                      <a:pt x="519" y="19"/>
                    </a:lnTo>
                    <a:lnTo>
                      <a:pt x="516" y="17"/>
                    </a:lnTo>
                    <a:lnTo>
                      <a:pt x="512" y="14"/>
                    </a:lnTo>
                    <a:lnTo>
                      <a:pt x="510" y="13"/>
                    </a:lnTo>
                    <a:lnTo>
                      <a:pt x="506" y="12"/>
                    </a:lnTo>
                    <a:lnTo>
                      <a:pt x="504" y="11"/>
                    </a:lnTo>
                    <a:lnTo>
                      <a:pt x="501" y="11"/>
                    </a:lnTo>
                    <a:lnTo>
                      <a:pt x="500" y="11"/>
                    </a:lnTo>
                    <a:lnTo>
                      <a:pt x="498" y="11"/>
                    </a:lnTo>
                    <a:lnTo>
                      <a:pt x="497" y="11"/>
                    </a:lnTo>
                    <a:lnTo>
                      <a:pt x="493" y="9"/>
                    </a:lnTo>
                    <a:lnTo>
                      <a:pt x="487" y="8"/>
                    </a:lnTo>
                    <a:lnTo>
                      <a:pt x="479" y="7"/>
                    </a:lnTo>
                    <a:lnTo>
                      <a:pt x="469" y="6"/>
                    </a:lnTo>
                    <a:lnTo>
                      <a:pt x="460" y="3"/>
                    </a:lnTo>
                    <a:lnTo>
                      <a:pt x="450" y="2"/>
                    </a:lnTo>
                    <a:lnTo>
                      <a:pt x="441" y="1"/>
                    </a:lnTo>
                    <a:lnTo>
                      <a:pt x="433" y="1"/>
                    </a:lnTo>
                    <a:lnTo>
                      <a:pt x="427" y="0"/>
                    </a:lnTo>
                    <a:lnTo>
                      <a:pt x="423" y="0"/>
                    </a:lnTo>
                    <a:lnTo>
                      <a:pt x="416" y="1"/>
                    </a:lnTo>
                    <a:lnTo>
                      <a:pt x="411" y="1"/>
                    </a:lnTo>
                    <a:lnTo>
                      <a:pt x="405" y="1"/>
                    </a:lnTo>
                    <a:lnTo>
                      <a:pt x="397" y="2"/>
                    </a:lnTo>
                    <a:lnTo>
                      <a:pt x="391" y="2"/>
                    </a:lnTo>
                    <a:lnTo>
                      <a:pt x="384" y="4"/>
                    </a:lnTo>
                    <a:lnTo>
                      <a:pt x="377" y="6"/>
                    </a:lnTo>
                    <a:lnTo>
                      <a:pt x="370" y="9"/>
                    </a:lnTo>
                    <a:lnTo>
                      <a:pt x="363" y="13"/>
                    </a:lnTo>
                    <a:lnTo>
                      <a:pt x="355" y="18"/>
                    </a:lnTo>
                    <a:lnTo>
                      <a:pt x="354" y="20"/>
                    </a:lnTo>
                    <a:lnTo>
                      <a:pt x="352" y="25"/>
                    </a:lnTo>
                    <a:lnTo>
                      <a:pt x="351" y="30"/>
                    </a:lnTo>
                    <a:lnTo>
                      <a:pt x="350" y="38"/>
                    </a:lnTo>
                    <a:lnTo>
                      <a:pt x="350" y="45"/>
                    </a:lnTo>
                    <a:lnTo>
                      <a:pt x="350" y="55"/>
                    </a:lnTo>
                    <a:lnTo>
                      <a:pt x="350" y="63"/>
                    </a:lnTo>
                    <a:lnTo>
                      <a:pt x="351" y="74"/>
                    </a:lnTo>
                    <a:lnTo>
                      <a:pt x="354" y="84"/>
                    </a:lnTo>
                    <a:lnTo>
                      <a:pt x="358" y="95"/>
                    </a:lnTo>
                    <a:lnTo>
                      <a:pt x="360" y="104"/>
                    </a:lnTo>
                    <a:lnTo>
                      <a:pt x="363" y="114"/>
                    </a:lnTo>
                    <a:lnTo>
                      <a:pt x="364" y="121"/>
                    </a:lnTo>
                    <a:lnTo>
                      <a:pt x="367" y="128"/>
                    </a:lnTo>
                    <a:lnTo>
                      <a:pt x="368" y="136"/>
                    </a:lnTo>
                    <a:lnTo>
                      <a:pt x="369" y="143"/>
                    </a:lnTo>
                    <a:lnTo>
                      <a:pt x="370" y="149"/>
                    </a:lnTo>
                    <a:lnTo>
                      <a:pt x="372" y="154"/>
                    </a:lnTo>
                    <a:lnTo>
                      <a:pt x="373" y="160"/>
                    </a:lnTo>
                    <a:lnTo>
                      <a:pt x="378" y="188"/>
                    </a:lnTo>
                    <a:lnTo>
                      <a:pt x="383" y="219"/>
                    </a:lnTo>
                    <a:lnTo>
                      <a:pt x="388" y="251"/>
                    </a:lnTo>
                    <a:lnTo>
                      <a:pt x="392" y="284"/>
                    </a:lnTo>
                    <a:lnTo>
                      <a:pt x="396" y="319"/>
                    </a:lnTo>
                    <a:lnTo>
                      <a:pt x="397" y="353"/>
                    </a:lnTo>
                    <a:lnTo>
                      <a:pt x="399" y="386"/>
                    </a:lnTo>
                    <a:lnTo>
                      <a:pt x="396" y="419"/>
                    </a:lnTo>
                    <a:lnTo>
                      <a:pt x="393" y="451"/>
                    </a:lnTo>
                    <a:lnTo>
                      <a:pt x="387" y="482"/>
                    </a:lnTo>
                    <a:lnTo>
                      <a:pt x="379" y="503"/>
                    </a:lnTo>
                    <a:lnTo>
                      <a:pt x="377" y="511"/>
                    </a:lnTo>
                    <a:lnTo>
                      <a:pt x="374" y="521"/>
                    </a:lnTo>
                    <a:lnTo>
                      <a:pt x="372" y="530"/>
                    </a:lnTo>
                    <a:lnTo>
                      <a:pt x="369" y="538"/>
                    </a:lnTo>
                    <a:lnTo>
                      <a:pt x="367" y="548"/>
                    </a:lnTo>
                    <a:lnTo>
                      <a:pt x="365" y="557"/>
                    </a:lnTo>
                    <a:lnTo>
                      <a:pt x="363" y="565"/>
                    </a:lnTo>
                    <a:lnTo>
                      <a:pt x="359" y="574"/>
                    </a:lnTo>
                    <a:lnTo>
                      <a:pt x="356" y="582"/>
                    </a:lnTo>
                    <a:lnTo>
                      <a:pt x="354" y="591"/>
                    </a:lnTo>
                    <a:lnTo>
                      <a:pt x="351" y="599"/>
                    </a:lnTo>
                    <a:lnTo>
                      <a:pt x="349" y="608"/>
                    </a:lnTo>
                    <a:lnTo>
                      <a:pt x="346" y="617"/>
                    </a:lnTo>
                    <a:lnTo>
                      <a:pt x="345" y="625"/>
                    </a:lnTo>
                    <a:lnTo>
                      <a:pt x="342" y="634"/>
                    </a:lnTo>
                    <a:lnTo>
                      <a:pt x="341" y="644"/>
                    </a:lnTo>
                    <a:lnTo>
                      <a:pt x="338" y="652"/>
                    </a:lnTo>
                    <a:lnTo>
                      <a:pt x="337" y="661"/>
                    </a:lnTo>
                    <a:lnTo>
                      <a:pt x="336" y="669"/>
                    </a:lnTo>
                    <a:lnTo>
                      <a:pt x="333" y="677"/>
                    </a:lnTo>
                    <a:lnTo>
                      <a:pt x="310" y="787"/>
                    </a:lnTo>
                    <a:lnTo>
                      <a:pt x="309" y="792"/>
                    </a:lnTo>
                    <a:lnTo>
                      <a:pt x="306" y="797"/>
                    </a:lnTo>
                    <a:lnTo>
                      <a:pt x="305" y="802"/>
                    </a:lnTo>
                    <a:lnTo>
                      <a:pt x="303" y="807"/>
                    </a:lnTo>
                    <a:lnTo>
                      <a:pt x="301" y="812"/>
                    </a:lnTo>
                    <a:lnTo>
                      <a:pt x="300" y="817"/>
                    </a:lnTo>
                    <a:lnTo>
                      <a:pt x="297" y="822"/>
                    </a:lnTo>
                    <a:lnTo>
                      <a:pt x="296" y="826"/>
                    </a:lnTo>
                    <a:lnTo>
                      <a:pt x="294" y="831"/>
                    </a:lnTo>
                    <a:lnTo>
                      <a:pt x="291" y="836"/>
                    </a:lnTo>
                    <a:lnTo>
                      <a:pt x="290" y="841"/>
                    </a:lnTo>
                    <a:lnTo>
                      <a:pt x="287" y="846"/>
                    </a:lnTo>
                    <a:lnTo>
                      <a:pt x="285" y="851"/>
                    </a:lnTo>
                    <a:lnTo>
                      <a:pt x="281" y="855"/>
                    </a:lnTo>
                    <a:lnTo>
                      <a:pt x="277" y="858"/>
                    </a:lnTo>
                    <a:lnTo>
                      <a:pt x="273" y="862"/>
                    </a:lnTo>
                    <a:lnTo>
                      <a:pt x="268" y="866"/>
                    </a:lnTo>
                    <a:lnTo>
                      <a:pt x="264" y="868"/>
                    </a:lnTo>
                    <a:lnTo>
                      <a:pt x="259" y="872"/>
                    </a:lnTo>
                    <a:lnTo>
                      <a:pt x="254" y="874"/>
                    </a:lnTo>
                    <a:lnTo>
                      <a:pt x="250" y="877"/>
                    </a:lnTo>
                    <a:lnTo>
                      <a:pt x="242" y="882"/>
                    </a:lnTo>
                    <a:lnTo>
                      <a:pt x="235" y="884"/>
                    </a:lnTo>
                    <a:lnTo>
                      <a:pt x="227" y="887"/>
                    </a:lnTo>
                    <a:lnTo>
                      <a:pt x="218" y="887"/>
                    </a:lnTo>
                    <a:lnTo>
                      <a:pt x="210" y="888"/>
                    </a:lnTo>
                    <a:lnTo>
                      <a:pt x="203" y="887"/>
                    </a:lnTo>
                    <a:lnTo>
                      <a:pt x="194" y="887"/>
                    </a:lnTo>
                    <a:lnTo>
                      <a:pt x="186" y="884"/>
                    </a:lnTo>
                    <a:lnTo>
                      <a:pt x="177" y="883"/>
                    </a:lnTo>
                    <a:lnTo>
                      <a:pt x="169" y="880"/>
                    </a:lnTo>
                    <a:lnTo>
                      <a:pt x="160" y="877"/>
                    </a:lnTo>
                    <a:lnTo>
                      <a:pt x="150" y="873"/>
                    </a:lnTo>
                    <a:lnTo>
                      <a:pt x="141" y="868"/>
                    </a:lnTo>
                    <a:lnTo>
                      <a:pt x="132" y="863"/>
                    </a:lnTo>
                    <a:lnTo>
                      <a:pt x="125" y="858"/>
                    </a:lnTo>
                    <a:lnTo>
                      <a:pt x="116" y="852"/>
                    </a:lnTo>
                    <a:lnTo>
                      <a:pt x="108" y="846"/>
                    </a:lnTo>
                    <a:lnTo>
                      <a:pt x="100" y="839"/>
                    </a:lnTo>
                    <a:lnTo>
                      <a:pt x="91" y="833"/>
                    </a:lnTo>
                    <a:lnTo>
                      <a:pt x="84" y="826"/>
                    </a:lnTo>
                    <a:lnTo>
                      <a:pt x="77" y="820"/>
                    </a:lnTo>
                    <a:lnTo>
                      <a:pt x="72" y="815"/>
                    </a:lnTo>
                    <a:lnTo>
                      <a:pt x="66" y="811"/>
                    </a:lnTo>
                    <a:lnTo>
                      <a:pt x="61" y="806"/>
                    </a:lnTo>
                    <a:lnTo>
                      <a:pt x="54" y="799"/>
                    </a:lnTo>
                    <a:lnTo>
                      <a:pt x="49" y="795"/>
                    </a:lnTo>
                    <a:lnTo>
                      <a:pt x="44" y="788"/>
                    </a:lnTo>
                    <a:lnTo>
                      <a:pt x="39" y="784"/>
                    </a:lnTo>
                    <a:lnTo>
                      <a:pt x="34" y="777"/>
                    </a:lnTo>
                    <a:lnTo>
                      <a:pt x="29" y="771"/>
                    </a:lnTo>
                    <a:lnTo>
                      <a:pt x="26" y="766"/>
                    </a:lnTo>
                    <a:lnTo>
                      <a:pt x="23" y="763"/>
                    </a:lnTo>
                    <a:lnTo>
                      <a:pt x="21" y="758"/>
                    </a:lnTo>
                    <a:lnTo>
                      <a:pt x="17" y="754"/>
                    </a:lnTo>
                    <a:lnTo>
                      <a:pt x="14" y="749"/>
                    </a:lnTo>
                    <a:lnTo>
                      <a:pt x="11" y="744"/>
                    </a:lnTo>
                    <a:lnTo>
                      <a:pt x="8" y="739"/>
                    </a:lnTo>
                    <a:lnTo>
                      <a:pt x="5" y="734"/>
                    </a:lnTo>
                    <a:lnTo>
                      <a:pt x="3" y="730"/>
                    </a:lnTo>
                    <a:lnTo>
                      <a:pt x="0" y="725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7" name="Freeform 54"/>
              <p:cNvSpPr>
                <a:spLocks/>
              </p:cNvSpPr>
              <p:nvPr/>
            </p:nvSpPr>
            <p:spPr bwMode="auto">
              <a:xfrm>
                <a:off x="2102" y="2677"/>
                <a:ext cx="38" cy="21"/>
              </a:xfrm>
              <a:custGeom>
                <a:avLst/>
                <a:gdLst>
                  <a:gd name="T0" fmla="*/ 0 w 113"/>
                  <a:gd name="T1" fmla="*/ 0 h 61"/>
                  <a:gd name="T2" fmla="*/ 0 w 113"/>
                  <a:gd name="T3" fmla="*/ 0 h 61"/>
                  <a:gd name="T4" fmla="*/ 0 w 113"/>
                  <a:gd name="T5" fmla="*/ 0 h 61"/>
                  <a:gd name="T6" fmla="*/ 0 w 113"/>
                  <a:gd name="T7" fmla="*/ 0 h 61"/>
                  <a:gd name="T8" fmla="*/ 0 w 113"/>
                  <a:gd name="T9" fmla="*/ 0 h 61"/>
                  <a:gd name="T10" fmla="*/ 0 w 113"/>
                  <a:gd name="T11" fmla="*/ 0 h 61"/>
                  <a:gd name="T12" fmla="*/ 0 w 113"/>
                  <a:gd name="T13" fmla="*/ 0 h 61"/>
                  <a:gd name="T14" fmla="*/ 0 w 113"/>
                  <a:gd name="T15" fmla="*/ 0 h 61"/>
                  <a:gd name="T16" fmla="*/ 0 w 113"/>
                  <a:gd name="T17" fmla="*/ 0 h 61"/>
                  <a:gd name="T18" fmla="*/ 0 w 113"/>
                  <a:gd name="T19" fmla="*/ 0 h 61"/>
                  <a:gd name="T20" fmla="*/ 0 w 113"/>
                  <a:gd name="T21" fmla="*/ 0 h 61"/>
                  <a:gd name="T22" fmla="*/ 0 w 113"/>
                  <a:gd name="T23" fmla="*/ 0 h 61"/>
                  <a:gd name="T24" fmla="*/ 0 w 113"/>
                  <a:gd name="T25" fmla="*/ 0 h 61"/>
                  <a:gd name="T26" fmla="*/ 0 w 113"/>
                  <a:gd name="T27" fmla="*/ 0 h 61"/>
                  <a:gd name="T28" fmla="*/ 0 w 113"/>
                  <a:gd name="T29" fmla="*/ 0 h 61"/>
                  <a:gd name="T30" fmla="*/ 0 w 113"/>
                  <a:gd name="T31" fmla="*/ 0 h 61"/>
                  <a:gd name="T32" fmla="*/ 0 w 113"/>
                  <a:gd name="T33" fmla="*/ 0 h 61"/>
                  <a:gd name="T34" fmla="*/ 0 w 113"/>
                  <a:gd name="T35" fmla="*/ 0 h 61"/>
                  <a:gd name="T36" fmla="*/ 0 w 113"/>
                  <a:gd name="T37" fmla="*/ 0 h 61"/>
                  <a:gd name="T38" fmla="*/ 0 w 113"/>
                  <a:gd name="T39" fmla="*/ 0 h 61"/>
                  <a:gd name="T40" fmla="*/ 0 w 113"/>
                  <a:gd name="T41" fmla="*/ 0 h 61"/>
                  <a:gd name="T42" fmla="*/ 0 w 113"/>
                  <a:gd name="T43" fmla="*/ 0 h 61"/>
                  <a:gd name="T44" fmla="*/ 0 w 113"/>
                  <a:gd name="T45" fmla="*/ 0 h 61"/>
                  <a:gd name="T46" fmla="*/ 0 w 113"/>
                  <a:gd name="T47" fmla="*/ 0 h 61"/>
                  <a:gd name="T48" fmla="*/ 0 w 113"/>
                  <a:gd name="T49" fmla="*/ 0 h 61"/>
                  <a:gd name="T50" fmla="*/ 0 w 113"/>
                  <a:gd name="T51" fmla="*/ 0 h 61"/>
                  <a:gd name="T52" fmla="*/ 0 w 113"/>
                  <a:gd name="T53" fmla="*/ 0 h 61"/>
                  <a:gd name="T54" fmla="*/ 0 w 113"/>
                  <a:gd name="T55" fmla="*/ 0 h 61"/>
                  <a:gd name="T56" fmla="*/ 0 w 113"/>
                  <a:gd name="T57" fmla="*/ 0 h 61"/>
                  <a:gd name="T58" fmla="*/ 0 w 113"/>
                  <a:gd name="T59" fmla="*/ 0 h 61"/>
                  <a:gd name="T60" fmla="*/ 0 w 113"/>
                  <a:gd name="T61" fmla="*/ 0 h 61"/>
                  <a:gd name="T62" fmla="*/ 0 w 113"/>
                  <a:gd name="T63" fmla="*/ 0 h 61"/>
                  <a:gd name="T64" fmla="*/ 0 w 113"/>
                  <a:gd name="T65" fmla="*/ 0 h 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3" h="61">
                    <a:moveTo>
                      <a:pt x="0" y="61"/>
                    </a:moveTo>
                    <a:lnTo>
                      <a:pt x="0" y="60"/>
                    </a:lnTo>
                    <a:lnTo>
                      <a:pt x="3" y="57"/>
                    </a:lnTo>
                    <a:lnTo>
                      <a:pt x="6" y="52"/>
                    </a:lnTo>
                    <a:lnTo>
                      <a:pt x="9" y="45"/>
                    </a:lnTo>
                    <a:lnTo>
                      <a:pt x="13" y="38"/>
                    </a:lnTo>
                    <a:lnTo>
                      <a:pt x="18" y="31"/>
                    </a:lnTo>
                    <a:lnTo>
                      <a:pt x="22" y="23"/>
                    </a:lnTo>
                    <a:lnTo>
                      <a:pt x="27" y="16"/>
                    </a:lnTo>
                    <a:lnTo>
                      <a:pt x="32" y="11"/>
                    </a:lnTo>
                    <a:lnTo>
                      <a:pt x="36" y="9"/>
                    </a:lnTo>
                    <a:lnTo>
                      <a:pt x="41" y="5"/>
                    </a:lnTo>
                    <a:lnTo>
                      <a:pt x="48" y="3"/>
                    </a:lnTo>
                    <a:lnTo>
                      <a:pt x="54" y="1"/>
                    </a:lnTo>
                    <a:lnTo>
                      <a:pt x="61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7" y="0"/>
                    </a:lnTo>
                    <a:lnTo>
                      <a:pt x="84" y="0"/>
                    </a:lnTo>
                    <a:lnTo>
                      <a:pt x="89" y="1"/>
                    </a:lnTo>
                    <a:lnTo>
                      <a:pt x="95" y="1"/>
                    </a:lnTo>
                    <a:lnTo>
                      <a:pt x="100" y="3"/>
                    </a:lnTo>
                    <a:lnTo>
                      <a:pt x="104" y="5"/>
                    </a:lnTo>
                    <a:lnTo>
                      <a:pt x="108" y="9"/>
                    </a:lnTo>
                    <a:lnTo>
                      <a:pt x="109" y="12"/>
                    </a:lnTo>
                    <a:lnTo>
                      <a:pt x="112" y="16"/>
                    </a:lnTo>
                    <a:lnTo>
                      <a:pt x="112" y="20"/>
                    </a:lnTo>
                    <a:lnTo>
                      <a:pt x="113" y="23"/>
                    </a:lnTo>
                    <a:lnTo>
                      <a:pt x="113" y="26"/>
                    </a:lnTo>
                    <a:lnTo>
                      <a:pt x="113" y="28"/>
                    </a:lnTo>
                  </a:path>
                </a:pathLst>
              </a:custGeom>
              <a:noFill/>
              <a:ln w="6350">
                <a:solidFill>
                  <a:srgbClr val="E5BFA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8" name="Freeform 55"/>
              <p:cNvSpPr>
                <a:spLocks/>
              </p:cNvSpPr>
              <p:nvPr/>
            </p:nvSpPr>
            <p:spPr bwMode="auto">
              <a:xfrm>
                <a:off x="2102" y="2681"/>
                <a:ext cx="38" cy="21"/>
              </a:xfrm>
              <a:custGeom>
                <a:avLst/>
                <a:gdLst>
                  <a:gd name="T0" fmla="*/ 0 w 112"/>
                  <a:gd name="T1" fmla="*/ 0 h 62"/>
                  <a:gd name="T2" fmla="*/ 0 w 112"/>
                  <a:gd name="T3" fmla="*/ 0 h 62"/>
                  <a:gd name="T4" fmla="*/ 0 w 112"/>
                  <a:gd name="T5" fmla="*/ 0 h 62"/>
                  <a:gd name="T6" fmla="*/ 0 w 112"/>
                  <a:gd name="T7" fmla="*/ 0 h 62"/>
                  <a:gd name="T8" fmla="*/ 0 w 112"/>
                  <a:gd name="T9" fmla="*/ 0 h 62"/>
                  <a:gd name="T10" fmla="*/ 0 w 112"/>
                  <a:gd name="T11" fmla="*/ 0 h 62"/>
                  <a:gd name="T12" fmla="*/ 0 w 112"/>
                  <a:gd name="T13" fmla="*/ 0 h 62"/>
                  <a:gd name="T14" fmla="*/ 0 w 112"/>
                  <a:gd name="T15" fmla="*/ 0 h 62"/>
                  <a:gd name="T16" fmla="*/ 0 w 112"/>
                  <a:gd name="T17" fmla="*/ 0 h 62"/>
                  <a:gd name="T18" fmla="*/ 0 w 112"/>
                  <a:gd name="T19" fmla="*/ 0 h 62"/>
                  <a:gd name="T20" fmla="*/ 0 w 112"/>
                  <a:gd name="T21" fmla="*/ 0 h 62"/>
                  <a:gd name="T22" fmla="*/ 0 w 112"/>
                  <a:gd name="T23" fmla="*/ 0 h 62"/>
                  <a:gd name="T24" fmla="*/ 0 w 112"/>
                  <a:gd name="T25" fmla="*/ 0 h 62"/>
                  <a:gd name="T26" fmla="*/ 0 w 112"/>
                  <a:gd name="T27" fmla="*/ 0 h 62"/>
                  <a:gd name="T28" fmla="*/ 0 w 112"/>
                  <a:gd name="T29" fmla="*/ 0 h 62"/>
                  <a:gd name="T30" fmla="*/ 0 w 112"/>
                  <a:gd name="T31" fmla="*/ 0 h 62"/>
                  <a:gd name="T32" fmla="*/ 0 w 112"/>
                  <a:gd name="T33" fmla="*/ 0 h 62"/>
                  <a:gd name="T34" fmla="*/ 0 w 112"/>
                  <a:gd name="T35" fmla="*/ 0 h 62"/>
                  <a:gd name="T36" fmla="*/ 0 w 112"/>
                  <a:gd name="T37" fmla="*/ 0 h 62"/>
                  <a:gd name="T38" fmla="*/ 0 w 112"/>
                  <a:gd name="T39" fmla="*/ 0 h 62"/>
                  <a:gd name="T40" fmla="*/ 0 w 112"/>
                  <a:gd name="T41" fmla="*/ 0 h 62"/>
                  <a:gd name="T42" fmla="*/ 0 w 112"/>
                  <a:gd name="T43" fmla="*/ 0 h 62"/>
                  <a:gd name="T44" fmla="*/ 0 w 112"/>
                  <a:gd name="T45" fmla="*/ 0 h 62"/>
                  <a:gd name="T46" fmla="*/ 0 w 112"/>
                  <a:gd name="T47" fmla="*/ 0 h 62"/>
                  <a:gd name="T48" fmla="*/ 0 w 112"/>
                  <a:gd name="T49" fmla="*/ 0 h 62"/>
                  <a:gd name="T50" fmla="*/ 0 w 112"/>
                  <a:gd name="T51" fmla="*/ 0 h 62"/>
                  <a:gd name="T52" fmla="*/ 0 w 112"/>
                  <a:gd name="T53" fmla="*/ 0 h 62"/>
                  <a:gd name="T54" fmla="*/ 0 w 112"/>
                  <a:gd name="T55" fmla="*/ 0 h 62"/>
                  <a:gd name="T56" fmla="*/ 0 w 112"/>
                  <a:gd name="T57" fmla="*/ 0 h 62"/>
                  <a:gd name="T58" fmla="*/ 0 w 112"/>
                  <a:gd name="T59" fmla="*/ 0 h 62"/>
                  <a:gd name="T60" fmla="*/ 0 w 112"/>
                  <a:gd name="T61" fmla="*/ 0 h 62"/>
                  <a:gd name="T62" fmla="*/ 0 w 112"/>
                  <a:gd name="T63" fmla="*/ 0 h 62"/>
                  <a:gd name="T64" fmla="*/ 0 w 112"/>
                  <a:gd name="T65" fmla="*/ 0 h 62"/>
                  <a:gd name="T66" fmla="*/ 0 w 112"/>
                  <a:gd name="T67" fmla="*/ 0 h 62"/>
                  <a:gd name="T68" fmla="*/ 0 w 112"/>
                  <a:gd name="T69" fmla="*/ 0 h 62"/>
                  <a:gd name="T70" fmla="*/ 0 w 112"/>
                  <a:gd name="T71" fmla="*/ 0 h 62"/>
                  <a:gd name="T72" fmla="*/ 0 w 112"/>
                  <a:gd name="T73" fmla="*/ 0 h 62"/>
                  <a:gd name="T74" fmla="*/ 0 w 112"/>
                  <a:gd name="T75" fmla="*/ 0 h 62"/>
                  <a:gd name="T76" fmla="*/ 0 w 112"/>
                  <a:gd name="T77" fmla="*/ 0 h 62"/>
                  <a:gd name="T78" fmla="*/ 0 w 112"/>
                  <a:gd name="T79" fmla="*/ 0 h 62"/>
                  <a:gd name="T80" fmla="*/ 0 w 112"/>
                  <a:gd name="T81" fmla="*/ 0 h 62"/>
                  <a:gd name="T82" fmla="*/ 0 w 112"/>
                  <a:gd name="T83" fmla="*/ 0 h 62"/>
                  <a:gd name="T84" fmla="*/ 0 w 112"/>
                  <a:gd name="T85" fmla="*/ 0 h 62"/>
                  <a:gd name="T86" fmla="*/ 0 w 112"/>
                  <a:gd name="T87" fmla="*/ 0 h 62"/>
                  <a:gd name="T88" fmla="*/ 0 w 112"/>
                  <a:gd name="T89" fmla="*/ 0 h 62"/>
                  <a:gd name="T90" fmla="*/ 0 w 112"/>
                  <a:gd name="T91" fmla="*/ 0 h 62"/>
                  <a:gd name="T92" fmla="*/ 0 w 112"/>
                  <a:gd name="T93" fmla="*/ 0 h 62"/>
                  <a:gd name="T94" fmla="*/ 0 w 112"/>
                  <a:gd name="T95" fmla="*/ 0 h 62"/>
                  <a:gd name="T96" fmla="*/ 0 w 112"/>
                  <a:gd name="T97" fmla="*/ 0 h 62"/>
                  <a:gd name="T98" fmla="*/ 0 w 112"/>
                  <a:gd name="T99" fmla="*/ 0 h 62"/>
                  <a:gd name="T100" fmla="*/ 0 w 112"/>
                  <a:gd name="T101" fmla="*/ 0 h 62"/>
                  <a:gd name="T102" fmla="*/ 0 w 112"/>
                  <a:gd name="T103" fmla="*/ 0 h 62"/>
                  <a:gd name="T104" fmla="*/ 0 w 112"/>
                  <a:gd name="T105" fmla="*/ 0 h 62"/>
                  <a:gd name="T106" fmla="*/ 0 w 112"/>
                  <a:gd name="T107" fmla="*/ 0 h 62"/>
                  <a:gd name="T108" fmla="*/ 0 w 112"/>
                  <a:gd name="T109" fmla="*/ 0 h 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12" h="62">
                    <a:moveTo>
                      <a:pt x="112" y="27"/>
                    </a:moveTo>
                    <a:lnTo>
                      <a:pt x="112" y="27"/>
                    </a:lnTo>
                    <a:lnTo>
                      <a:pt x="112" y="26"/>
                    </a:lnTo>
                    <a:lnTo>
                      <a:pt x="112" y="24"/>
                    </a:lnTo>
                    <a:lnTo>
                      <a:pt x="111" y="20"/>
                    </a:lnTo>
                    <a:lnTo>
                      <a:pt x="111" y="18"/>
                    </a:lnTo>
                    <a:lnTo>
                      <a:pt x="109" y="14"/>
                    </a:lnTo>
                    <a:lnTo>
                      <a:pt x="107" y="10"/>
                    </a:lnTo>
                    <a:lnTo>
                      <a:pt x="105" y="8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7" y="3"/>
                    </a:lnTo>
                    <a:lnTo>
                      <a:pt x="97" y="2"/>
                    </a:lnTo>
                    <a:lnTo>
                      <a:pt x="95" y="2"/>
                    </a:lnTo>
                    <a:lnTo>
                      <a:pt x="94" y="2"/>
                    </a:lnTo>
                    <a:lnTo>
                      <a:pt x="93" y="2"/>
                    </a:lnTo>
                    <a:lnTo>
                      <a:pt x="88" y="0"/>
                    </a:lnTo>
                    <a:lnTo>
                      <a:pt x="82" y="0"/>
                    </a:lnTo>
                    <a:lnTo>
                      <a:pt x="77" y="0"/>
                    </a:lnTo>
                    <a:lnTo>
                      <a:pt x="71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2"/>
                    </a:lnTo>
                    <a:lnTo>
                      <a:pt x="49" y="3"/>
                    </a:lnTo>
                    <a:lnTo>
                      <a:pt x="44" y="4"/>
                    </a:lnTo>
                    <a:lnTo>
                      <a:pt x="39" y="7"/>
                    </a:lnTo>
                    <a:lnTo>
                      <a:pt x="38" y="8"/>
                    </a:lnTo>
                    <a:lnTo>
                      <a:pt x="36" y="8"/>
                    </a:lnTo>
                    <a:lnTo>
                      <a:pt x="35" y="9"/>
                    </a:lnTo>
                    <a:lnTo>
                      <a:pt x="31" y="13"/>
                    </a:lnTo>
                    <a:lnTo>
                      <a:pt x="26" y="18"/>
                    </a:lnTo>
                    <a:lnTo>
                      <a:pt x="22" y="24"/>
                    </a:lnTo>
                    <a:lnTo>
                      <a:pt x="17" y="31"/>
                    </a:lnTo>
                    <a:lnTo>
                      <a:pt x="13" y="38"/>
                    </a:lnTo>
                    <a:lnTo>
                      <a:pt x="8" y="46"/>
                    </a:lnTo>
                    <a:lnTo>
                      <a:pt x="6" y="52"/>
                    </a:lnTo>
                    <a:lnTo>
                      <a:pt x="3" y="57"/>
                    </a:lnTo>
                    <a:lnTo>
                      <a:pt x="0" y="60"/>
                    </a:lnTo>
                    <a:lnTo>
                      <a:pt x="0" y="62"/>
                    </a:lnTo>
                  </a:path>
                </a:pathLst>
              </a:custGeom>
              <a:noFill/>
              <a:ln w="6350">
                <a:solidFill>
                  <a:srgbClr val="E7C2A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9" name="Freeform 56"/>
              <p:cNvSpPr>
                <a:spLocks/>
              </p:cNvSpPr>
              <p:nvPr/>
            </p:nvSpPr>
            <p:spPr bwMode="auto">
              <a:xfrm>
                <a:off x="2102" y="2686"/>
                <a:ext cx="37" cy="20"/>
              </a:xfrm>
              <a:custGeom>
                <a:avLst/>
                <a:gdLst>
                  <a:gd name="T0" fmla="*/ 0 w 109"/>
                  <a:gd name="T1" fmla="*/ 0 h 61"/>
                  <a:gd name="T2" fmla="*/ 0 w 109"/>
                  <a:gd name="T3" fmla="*/ 0 h 61"/>
                  <a:gd name="T4" fmla="*/ 0 w 109"/>
                  <a:gd name="T5" fmla="*/ 0 h 61"/>
                  <a:gd name="T6" fmla="*/ 0 w 109"/>
                  <a:gd name="T7" fmla="*/ 0 h 61"/>
                  <a:gd name="T8" fmla="*/ 0 w 109"/>
                  <a:gd name="T9" fmla="*/ 0 h 61"/>
                  <a:gd name="T10" fmla="*/ 0 w 109"/>
                  <a:gd name="T11" fmla="*/ 0 h 61"/>
                  <a:gd name="T12" fmla="*/ 0 w 109"/>
                  <a:gd name="T13" fmla="*/ 0 h 61"/>
                  <a:gd name="T14" fmla="*/ 0 w 109"/>
                  <a:gd name="T15" fmla="*/ 0 h 61"/>
                  <a:gd name="T16" fmla="*/ 0 w 109"/>
                  <a:gd name="T17" fmla="*/ 0 h 61"/>
                  <a:gd name="T18" fmla="*/ 0 w 109"/>
                  <a:gd name="T19" fmla="*/ 0 h 61"/>
                  <a:gd name="T20" fmla="*/ 0 w 109"/>
                  <a:gd name="T21" fmla="*/ 0 h 61"/>
                  <a:gd name="T22" fmla="*/ 0 w 109"/>
                  <a:gd name="T23" fmla="*/ 0 h 61"/>
                  <a:gd name="T24" fmla="*/ 0 w 109"/>
                  <a:gd name="T25" fmla="*/ 0 h 61"/>
                  <a:gd name="T26" fmla="*/ 0 w 109"/>
                  <a:gd name="T27" fmla="*/ 0 h 61"/>
                  <a:gd name="T28" fmla="*/ 0 w 109"/>
                  <a:gd name="T29" fmla="*/ 0 h 61"/>
                  <a:gd name="T30" fmla="*/ 0 w 109"/>
                  <a:gd name="T31" fmla="*/ 0 h 61"/>
                  <a:gd name="T32" fmla="*/ 0 w 109"/>
                  <a:gd name="T33" fmla="*/ 0 h 61"/>
                  <a:gd name="T34" fmla="*/ 0 w 109"/>
                  <a:gd name="T35" fmla="*/ 0 h 61"/>
                  <a:gd name="T36" fmla="*/ 0 w 109"/>
                  <a:gd name="T37" fmla="*/ 0 h 61"/>
                  <a:gd name="T38" fmla="*/ 0 w 109"/>
                  <a:gd name="T39" fmla="*/ 0 h 61"/>
                  <a:gd name="T40" fmla="*/ 0 w 109"/>
                  <a:gd name="T41" fmla="*/ 0 h 61"/>
                  <a:gd name="T42" fmla="*/ 0 w 109"/>
                  <a:gd name="T43" fmla="*/ 0 h 61"/>
                  <a:gd name="T44" fmla="*/ 0 w 109"/>
                  <a:gd name="T45" fmla="*/ 0 h 61"/>
                  <a:gd name="T46" fmla="*/ 0 w 109"/>
                  <a:gd name="T47" fmla="*/ 0 h 61"/>
                  <a:gd name="T48" fmla="*/ 0 w 109"/>
                  <a:gd name="T49" fmla="*/ 0 h 61"/>
                  <a:gd name="T50" fmla="*/ 0 w 109"/>
                  <a:gd name="T51" fmla="*/ 0 h 61"/>
                  <a:gd name="T52" fmla="*/ 0 w 109"/>
                  <a:gd name="T53" fmla="*/ 0 h 61"/>
                  <a:gd name="T54" fmla="*/ 0 w 109"/>
                  <a:gd name="T55" fmla="*/ 0 h 61"/>
                  <a:gd name="T56" fmla="*/ 0 w 109"/>
                  <a:gd name="T57" fmla="*/ 0 h 61"/>
                  <a:gd name="T58" fmla="*/ 0 w 109"/>
                  <a:gd name="T59" fmla="*/ 0 h 61"/>
                  <a:gd name="T60" fmla="*/ 0 w 109"/>
                  <a:gd name="T61" fmla="*/ 0 h 61"/>
                  <a:gd name="T62" fmla="*/ 0 w 109"/>
                  <a:gd name="T63" fmla="*/ 0 h 61"/>
                  <a:gd name="T64" fmla="*/ 0 w 109"/>
                  <a:gd name="T65" fmla="*/ 0 h 61"/>
                  <a:gd name="T66" fmla="*/ 0 w 109"/>
                  <a:gd name="T67" fmla="*/ 0 h 61"/>
                  <a:gd name="T68" fmla="*/ 0 w 109"/>
                  <a:gd name="T69" fmla="*/ 0 h 61"/>
                  <a:gd name="T70" fmla="*/ 0 w 109"/>
                  <a:gd name="T71" fmla="*/ 0 h 61"/>
                  <a:gd name="T72" fmla="*/ 0 w 109"/>
                  <a:gd name="T73" fmla="*/ 0 h 61"/>
                  <a:gd name="T74" fmla="*/ 0 w 109"/>
                  <a:gd name="T75" fmla="*/ 0 h 61"/>
                  <a:gd name="T76" fmla="*/ 0 w 109"/>
                  <a:gd name="T77" fmla="*/ 0 h 61"/>
                  <a:gd name="T78" fmla="*/ 0 w 109"/>
                  <a:gd name="T79" fmla="*/ 0 h 61"/>
                  <a:gd name="T80" fmla="*/ 0 w 109"/>
                  <a:gd name="T81" fmla="*/ 0 h 61"/>
                  <a:gd name="T82" fmla="*/ 0 w 109"/>
                  <a:gd name="T83" fmla="*/ 0 h 61"/>
                  <a:gd name="T84" fmla="*/ 0 w 109"/>
                  <a:gd name="T85" fmla="*/ 0 h 61"/>
                  <a:gd name="T86" fmla="*/ 0 w 109"/>
                  <a:gd name="T87" fmla="*/ 0 h 61"/>
                  <a:gd name="T88" fmla="*/ 0 w 109"/>
                  <a:gd name="T89" fmla="*/ 0 h 61"/>
                  <a:gd name="T90" fmla="*/ 0 w 109"/>
                  <a:gd name="T91" fmla="*/ 0 h 61"/>
                  <a:gd name="T92" fmla="*/ 0 w 109"/>
                  <a:gd name="T93" fmla="*/ 0 h 61"/>
                  <a:gd name="T94" fmla="*/ 0 w 109"/>
                  <a:gd name="T95" fmla="*/ 0 h 61"/>
                  <a:gd name="T96" fmla="*/ 0 w 109"/>
                  <a:gd name="T97" fmla="*/ 0 h 61"/>
                  <a:gd name="T98" fmla="*/ 0 w 109"/>
                  <a:gd name="T99" fmla="*/ 0 h 61"/>
                  <a:gd name="T100" fmla="*/ 0 w 109"/>
                  <a:gd name="T101" fmla="*/ 0 h 61"/>
                  <a:gd name="T102" fmla="*/ 0 w 109"/>
                  <a:gd name="T103" fmla="*/ 0 h 61"/>
                  <a:gd name="T104" fmla="*/ 0 w 109"/>
                  <a:gd name="T105" fmla="*/ 0 h 61"/>
                  <a:gd name="T106" fmla="*/ 0 w 109"/>
                  <a:gd name="T107" fmla="*/ 0 h 61"/>
                  <a:gd name="T108" fmla="*/ 0 w 109"/>
                  <a:gd name="T109" fmla="*/ 0 h 6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9" h="61">
                    <a:moveTo>
                      <a:pt x="109" y="25"/>
                    </a:moveTo>
                    <a:lnTo>
                      <a:pt x="109" y="25"/>
                    </a:lnTo>
                    <a:lnTo>
                      <a:pt x="109" y="24"/>
                    </a:lnTo>
                    <a:lnTo>
                      <a:pt x="109" y="22"/>
                    </a:lnTo>
                    <a:lnTo>
                      <a:pt x="109" y="19"/>
                    </a:lnTo>
                    <a:lnTo>
                      <a:pt x="108" y="16"/>
                    </a:lnTo>
                    <a:lnTo>
                      <a:pt x="107" y="12"/>
                    </a:lnTo>
                    <a:lnTo>
                      <a:pt x="105" y="9"/>
                    </a:lnTo>
                    <a:lnTo>
                      <a:pt x="103" y="6"/>
                    </a:lnTo>
                    <a:lnTo>
                      <a:pt x="100" y="3"/>
                    </a:lnTo>
                    <a:lnTo>
                      <a:pt x="97" y="2"/>
                    </a:lnTo>
                    <a:lnTo>
                      <a:pt x="95" y="2"/>
                    </a:lnTo>
                    <a:lnTo>
                      <a:pt x="95" y="1"/>
                    </a:lnTo>
                    <a:lnTo>
                      <a:pt x="94" y="1"/>
                    </a:lnTo>
                    <a:lnTo>
                      <a:pt x="93" y="1"/>
                    </a:lnTo>
                    <a:lnTo>
                      <a:pt x="91" y="1"/>
                    </a:lnTo>
                    <a:lnTo>
                      <a:pt x="90" y="1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5" y="0"/>
                    </a:lnTo>
                    <a:lnTo>
                      <a:pt x="70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3" y="1"/>
                    </a:lnTo>
                    <a:lnTo>
                      <a:pt x="48" y="2"/>
                    </a:lnTo>
                    <a:lnTo>
                      <a:pt x="43" y="5"/>
                    </a:lnTo>
                    <a:lnTo>
                      <a:pt x="38" y="7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5" y="8"/>
                    </a:lnTo>
                    <a:lnTo>
                      <a:pt x="34" y="8"/>
                    </a:lnTo>
                    <a:lnTo>
                      <a:pt x="30" y="12"/>
                    </a:lnTo>
                    <a:lnTo>
                      <a:pt x="26" y="17"/>
                    </a:lnTo>
                    <a:lnTo>
                      <a:pt x="21" y="23"/>
                    </a:lnTo>
                    <a:lnTo>
                      <a:pt x="17" y="30"/>
                    </a:lnTo>
                    <a:lnTo>
                      <a:pt x="12" y="38"/>
                    </a:lnTo>
                    <a:lnTo>
                      <a:pt x="8" y="45"/>
                    </a:lnTo>
                    <a:lnTo>
                      <a:pt x="4" y="51"/>
                    </a:lnTo>
                    <a:lnTo>
                      <a:pt x="2" y="56"/>
                    </a:lnTo>
                    <a:lnTo>
                      <a:pt x="0" y="60"/>
                    </a:lnTo>
                    <a:lnTo>
                      <a:pt x="0" y="61"/>
                    </a:lnTo>
                  </a:path>
                </a:pathLst>
              </a:custGeom>
              <a:noFill/>
              <a:ln w="6350">
                <a:solidFill>
                  <a:srgbClr val="E9C6A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0" name="Freeform 57"/>
              <p:cNvSpPr>
                <a:spLocks/>
              </p:cNvSpPr>
              <p:nvPr/>
            </p:nvSpPr>
            <p:spPr bwMode="auto">
              <a:xfrm>
                <a:off x="2102" y="2690"/>
                <a:ext cx="36" cy="20"/>
              </a:xfrm>
              <a:custGeom>
                <a:avLst/>
                <a:gdLst>
                  <a:gd name="T0" fmla="*/ 0 w 108"/>
                  <a:gd name="T1" fmla="*/ 0 h 61"/>
                  <a:gd name="T2" fmla="*/ 0 w 108"/>
                  <a:gd name="T3" fmla="*/ 0 h 61"/>
                  <a:gd name="T4" fmla="*/ 0 w 108"/>
                  <a:gd name="T5" fmla="*/ 0 h 61"/>
                  <a:gd name="T6" fmla="*/ 0 w 108"/>
                  <a:gd name="T7" fmla="*/ 0 h 61"/>
                  <a:gd name="T8" fmla="*/ 0 w 108"/>
                  <a:gd name="T9" fmla="*/ 0 h 61"/>
                  <a:gd name="T10" fmla="*/ 0 w 108"/>
                  <a:gd name="T11" fmla="*/ 0 h 61"/>
                  <a:gd name="T12" fmla="*/ 0 w 108"/>
                  <a:gd name="T13" fmla="*/ 0 h 61"/>
                  <a:gd name="T14" fmla="*/ 0 w 108"/>
                  <a:gd name="T15" fmla="*/ 0 h 61"/>
                  <a:gd name="T16" fmla="*/ 0 w 108"/>
                  <a:gd name="T17" fmla="*/ 0 h 61"/>
                  <a:gd name="T18" fmla="*/ 0 w 108"/>
                  <a:gd name="T19" fmla="*/ 0 h 61"/>
                  <a:gd name="T20" fmla="*/ 0 w 108"/>
                  <a:gd name="T21" fmla="*/ 0 h 61"/>
                  <a:gd name="T22" fmla="*/ 0 w 108"/>
                  <a:gd name="T23" fmla="*/ 0 h 61"/>
                  <a:gd name="T24" fmla="*/ 0 w 108"/>
                  <a:gd name="T25" fmla="*/ 0 h 61"/>
                  <a:gd name="T26" fmla="*/ 0 w 108"/>
                  <a:gd name="T27" fmla="*/ 0 h 61"/>
                  <a:gd name="T28" fmla="*/ 0 w 108"/>
                  <a:gd name="T29" fmla="*/ 0 h 61"/>
                  <a:gd name="T30" fmla="*/ 0 w 108"/>
                  <a:gd name="T31" fmla="*/ 0 h 61"/>
                  <a:gd name="T32" fmla="*/ 0 w 108"/>
                  <a:gd name="T33" fmla="*/ 0 h 61"/>
                  <a:gd name="T34" fmla="*/ 0 w 108"/>
                  <a:gd name="T35" fmla="*/ 0 h 61"/>
                  <a:gd name="T36" fmla="*/ 0 w 108"/>
                  <a:gd name="T37" fmla="*/ 0 h 61"/>
                  <a:gd name="T38" fmla="*/ 0 w 108"/>
                  <a:gd name="T39" fmla="*/ 0 h 61"/>
                  <a:gd name="T40" fmla="*/ 0 w 108"/>
                  <a:gd name="T41" fmla="*/ 0 h 61"/>
                  <a:gd name="T42" fmla="*/ 0 w 108"/>
                  <a:gd name="T43" fmla="*/ 0 h 61"/>
                  <a:gd name="T44" fmla="*/ 0 w 108"/>
                  <a:gd name="T45" fmla="*/ 0 h 61"/>
                  <a:gd name="T46" fmla="*/ 0 w 108"/>
                  <a:gd name="T47" fmla="*/ 0 h 61"/>
                  <a:gd name="T48" fmla="*/ 0 w 108"/>
                  <a:gd name="T49" fmla="*/ 0 h 61"/>
                  <a:gd name="T50" fmla="*/ 0 w 108"/>
                  <a:gd name="T51" fmla="*/ 0 h 61"/>
                  <a:gd name="T52" fmla="*/ 0 w 108"/>
                  <a:gd name="T53" fmla="*/ 0 h 61"/>
                  <a:gd name="T54" fmla="*/ 0 w 108"/>
                  <a:gd name="T55" fmla="*/ 0 h 61"/>
                  <a:gd name="T56" fmla="*/ 0 w 108"/>
                  <a:gd name="T57" fmla="*/ 0 h 61"/>
                  <a:gd name="T58" fmla="*/ 0 w 108"/>
                  <a:gd name="T59" fmla="*/ 0 h 61"/>
                  <a:gd name="T60" fmla="*/ 0 w 108"/>
                  <a:gd name="T61" fmla="*/ 0 h 61"/>
                  <a:gd name="T62" fmla="*/ 0 w 108"/>
                  <a:gd name="T63" fmla="*/ 0 h 61"/>
                  <a:gd name="T64" fmla="*/ 0 w 108"/>
                  <a:gd name="T65" fmla="*/ 0 h 61"/>
                  <a:gd name="T66" fmla="*/ 0 w 108"/>
                  <a:gd name="T67" fmla="*/ 0 h 61"/>
                  <a:gd name="T68" fmla="*/ 0 w 108"/>
                  <a:gd name="T69" fmla="*/ 0 h 61"/>
                  <a:gd name="T70" fmla="*/ 0 w 108"/>
                  <a:gd name="T71" fmla="*/ 0 h 61"/>
                  <a:gd name="T72" fmla="*/ 0 w 108"/>
                  <a:gd name="T73" fmla="*/ 0 h 61"/>
                  <a:gd name="T74" fmla="*/ 0 w 108"/>
                  <a:gd name="T75" fmla="*/ 0 h 61"/>
                  <a:gd name="T76" fmla="*/ 0 w 108"/>
                  <a:gd name="T77" fmla="*/ 0 h 61"/>
                  <a:gd name="T78" fmla="*/ 0 w 108"/>
                  <a:gd name="T79" fmla="*/ 0 h 61"/>
                  <a:gd name="T80" fmla="*/ 0 w 108"/>
                  <a:gd name="T81" fmla="*/ 0 h 61"/>
                  <a:gd name="T82" fmla="*/ 0 w 108"/>
                  <a:gd name="T83" fmla="*/ 0 h 61"/>
                  <a:gd name="T84" fmla="*/ 0 w 108"/>
                  <a:gd name="T85" fmla="*/ 0 h 61"/>
                  <a:gd name="T86" fmla="*/ 0 w 108"/>
                  <a:gd name="T87" fmla="*/ 0 h 61"/>
                  <a:gd name="T88" fmla="*/ 0 w 108"/>
                  <a:gd name="T89" fmla="*/ 0 h 61"/>
                  <a:gd name="T90" fmla="*/ 0 w 108"/>
                  <a:gd name="T91" fmla="*/ 0 h 61"/>
                  <a:gd name="T92" fmla="*/ 0 w 108"/>
                  <a:gd name="T93" fmla="*/ 0 h 61"/>
                  <a:gd name="T94" fmla="*/ 0 w 108"/>
                  <a:gd name="T95" fmla="*/ 0 h 61"/>
                  <a:gd name="T96" fmla="*/ 0 w 108"/>
                  <a:gd name="T97" fmla="*/ 0 h 61"/>
                  <a:gd name="T98" fmla="*/ 0 w 108"/>
                  <a:gd name="T99" fmla="*/ 0 h 61"/>
                  <a:gd name="T100" fmla="*/ 0 w 108"/>
                  <a:gd name="T101" fmla="*/ 0 h 61"/>
                  <a:gd name="T102" fmla="*/ 0 w 108"/>
                  <a:gd name="T103" fmla="*/ 0 h 61"/>
                  <a:gd name="T104" fmla="*/ 0 w 108"/>
                  <a:gd name="T105" fmla="*/ 0 h 61"/>
                  <a:gd name="T106" fmla="*/ 0 w 108"/>
                  <a:gd name="T107" fmla="*/ 0 h 61"/>
                  <a:gd name="T108" fmla="*/ 0 w 108"/>
                  <a:gd name="T109" fmla="*/ 0 h 6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8" h="61">
                    <a:moveTo>
                      <a:pt x="108" y="24"/>
                    </a:moveTo>
                    <a:lnTo>
                      <a:pt x="108" y="24"/>
                    </a:lnTo>
                    <a:lnTo>
                      <a:pt x="108" y="23"/>
                    </a:lnTo>
                    <a:lnTo>
                      <a:pt x="108" y="21"/>
                    </a:lnTo>
                    <a:lnTo>
                      <a:pt x="107" y="18"/>
                    </a:lnTo>
                    <a:lnTo>
                      <a:pt x="107" y="15"/>
                    </a:lnTo>
                    <a:lnTo>
                      <a:pt x="105" y="12"/>
                    </a:lnTo>
                    <a:lnTo>
                      <a:pt x="103" y="8"/>
                    </a:lnTo>
                    <a:lnTo>
                      <a:pt x="100" y="6"/>
                    </a:lnTo>
                    <a:lnTo>
                      <a:pt x="98" y="4"/>
                    </a:lnTo>
                    <a:lnTo>
                      <a:pt x="94" y="1"/>
                    </a:lnTo>
                    <a:lnTo>
                      <a:pt x="93" y="1"/>
                    </a:lnTo>
                    <a:lnTo>
                      <a:pt x="91" y="1"/>
                    </a:lnTo>
                    <a:lnTo>
                      <a:pt x="90" y="1"/>
                    </a:lnTo>
                    <a:lnTo>
                      <a:pt x="89" y="1"/>
                    </a:lnTo>
                    <a:lnTo>
                      <a:pt x="88" y="1"/>
                    </a:lnTo>
                    <a:lnTo>
                      <a:pt x="82" y="0"/>
                    </a:lnTo>
                    <a:lnTo>
                      <a:pt x="77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7" y="2"/>
                    </a:lnTo>
                    <a:lnTo>
                      <a:pt x="41" y="5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5" y="8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29" y="12"/>
                    </a:lnTo>
                    <a:lnTo>
                      <a:pt x="25" y="18"/>
                    </a:lnTo>
                    <a:lnTo>
                      <a:pt x="20" y="24"/>
                    </a:lnTo>
                    <a:lnTo>
                      <a:pt x="16" y="31"/>
                    </a:lnTo>
                    <a:lnTo>
                      <a:pt x="12" y="38"/>
                    </a:lnTo>
                    <a:lnTo>
                      <a:pt x="8" y="45"/>
                    </a:lnTo>
                    <a:lnTo>
                      <a:pt x="4" y="51"/>
                    </a:lnTo>
                    <a:lnTo>
                      <a:pt x="2" y="56"/>
                    </a:lnTo>
                    <a:lnTo>
                      <a:pt x="0" y="60"/>
                    </a:lnTo>
                    <a:lnTo>
                      <a:pt x="0" y="61"/>
                    </a:lnTo>
                  </a:path>
                </a:pathLst>
              </a:custGeom>
              <a:noFill/>
              <a:ln w="6350">
                <a:solidFill>
                  <a:srgbClr val="EACAB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1" name="Freeform 58"/>
              <p:cNvSpPr>
                <a:spLocks/>
              </p:cNvSpPr>
              <p:nvPr/>
            </p:nvSpPr>
            <p:spPr bwMode="auto">
              <a:xfrm>
                <a:off x="2102" y="2694"/>
                <a:ext cx="36" cy="20"/>
              </a:xfrm>
              <a:custGeom>
                <a:avLst/>
                <a:gdLst>
                  <a:gd name="T0" fmla="*/ 0 w 108"/>
                  <a:gd name="T1" fmla="*/ 0 h 60"/>
                  <a:gd name="T2" fmla="*/ 0 w 108"/>
                  <a:gd name="T3" fmla="*/ 0 h 60"/>
                  <a:gd name="T4" fmla="*/ 0 w 108"/>
                  <a:gd name="T5" fmla="*/ 0 h 60"/>
                  <a:gd name="T6" fmla="*/ 0 w 108"/>
                  <a:gd name="T7" fmla="*/ 0 h 60"/>
                  <a:gd name="T8" fmla="*/ 0 w 108"/>
                  <a:gd name="T9" fmla="*/ 0 h 60"/>
                  <a:gd name="T10" fmla="*/ 0 w 108"/>
                  <a:gd name="T11" fmla="*/ 0 h 60"/>
                  <a:gd name="T12" fmla="*/ 0 w 108"/>
                  <a:gd name="T13" fmla="*/ 0 h 60"/>
                  <a:gd name="T14" fmla="*/ 0 w 108"/>
                  <a:gd name="T15" fmla="*/ 0 h 60"/>
                  <a:gd name="T16" fmla="*/ 0 w 108"/>
                  <a:gd name="T17" fmla="*/ 0 h 60"/>
                  <a:gd name="T18" fmla="*/ 0 w 108"/>
                  <a:gd name="T19" fmla="*/ 0 h 60"/>
                  <a:gd name="T20" fmla="*/ 0 w 108"/>
                  <a:gd name="T21" fmla="*/ 0 h 60"/>
                  <a:gd name="T22" fmla="*/ 0 w 108"/>
                  <a:gd name="T23" fmla="*/ 0 h 60"/>
                  <a:gd name="T24" fmla="*/ 0 w 108"/>
                  <a:gd name="T25" fmla="*/ 0 h 60"/>
                  <a:gd name="T26" fmla="*/ 0 w 108"/>
                  <a:gd name="T27" fmla="*/ 0 h 60"/>
                  <a:gd name="T28" fmla="*/ 0 w 108"/>
                  <a:gd name="T29" fmla="*/ 0 h 60"/>
                  <a:gd name="T30" fmla="*/ 0 w 108"/>
                  <a:gd name="T31" fmla="*/ 0 h 60"/>
                  <a:gd name="T32" fmla="*/ 0 w 108"/>
                  <a:gd name="T33" fmla="*/ 0 h 60"/>
                  <a:gd name="T34" fmla="*/ 0 w 108"/>
                  <a:gd name="T35" fmla="*/ 0 h 60"/>
                  <a:gd name="T36" fmla="*/ 0 w 108"/>
                  <a:gd name="T37" fmla="*/ 0 h 60"/>
                  <a:gd name="T38" fmla="*/ 0 w 108"/>
                  <a:gd name="T39" fmla="*/ 0 h 60"/>
                  <a:gd name="T40" fmla="*/ 0 w 108"/>
                  <a:gd name="T41" fmla="*/ 0 h 60"/>
                  <a:gd name="T42" fmla="*/ 0 w 108"/>
                  <a:gd name="T43" fmla="*/ 0 h 60"/>
                  <a:gd name="T44" fmla="*/ 0 w 108"/>
                  <a:gd name="T45" fmla="*/ 0 h 60"/>
                  <a:gd name="T46" fmla="*/ 0 w 108"/>
                  <a:gd name="T47" fmla="*/ 0 h 60"/>
                  <a:gd name="T48" fmla="*/ 0 w 108"/>
                  <a:gd name="T49" fmla="*/ 0 h 60"/>
                  <a:gd name="T50" fmla="*/ 0 w 108"/>
                  <a:gd name="T51" fmla="*/ 0 h 60"/>
                  <a:gd name="T52" fmla="*/ 0 w 108"/>
                  <a:gd name="T53" fmla="*/ 0 h 60"/>
                  <a:gd name="T54" fmla="*/ 0 w 108"/>
                  <a:gd name="T55" fmla="*/ 0 h 60"/>
                  <a:gd name="T56" fmla="*/ 0 w 108"/>
                  <a:gd name="T57" fmla="*/ 0 h 60"/>
                  <a:gd name="T58" fmla="*/ 0 w 108"/>
                  <a:gd name="T59" fmla="*/ 0 h 60"/>
                  <a:gd name="T60" fmla="*/ 0 w 108"/>
                  <a:gd name="T61" fmla="*/ 0 h 60"/>
                  <a:gd name="T62" fmla="*/ 0 w 108"/>
                  <a:gd name="T63" fmla="*/ 0 h 60"/>
                  <a:gd name="T64" fmla="*/ 0 w 108"/>
                  <a:gd name="T65" fmla="*/ 0 h 60"/>
                  <a:gd name="T66" fmla="*/ 0 w 108"/>
                  <a:gd name="T67" fmla="*/ 0 h 60"/>
                  <a:gd name="T68" fmla="*/ 0 w 108"/>
                  <a:gd name="T69" fmla="*/ 0 h 60"/>
                  <a:gd name="T70" fmla="*/ 0 w 108"/>
                  <a:gd name="T71" fmla="*/ 0 h 60"/>
                  <a:gd name="T72" fmla="*/ 0 w 108"/>
                  <a:gd name="T73" fmla="*/ 0 h 60"/>
                  <a:gd name="T74" fmla="*/ 0 w 108"/>
                  <a:gd name="T75" fmla="*/ 0 h 60"/>
                  <a:gd name="T76" fmla="*/ 0 w 108"/>
                  <a:gd name="T77" fmla="*/ 0 h 60"/>
                  <a:gd name="T78" fmla="*/ 0 w 108"/>
                  <a:gd name="T79" fmla="*/ 0 h 60"/>
                  <a:gd name="T80" fmla="*/ 0 w 108"/>
                  <a:gd name="T81" fmla="*/ 0 h 60"/>
                  <a:gd name="T82" fmla="*/ 0 w 108"/>
                  <a:gd name="T83" fmla="*/ 0 h 60"/>
                  <a:gd name="T84" fmla="*/ 0 w 108"/>
                  <a:gd name="T85" fmla="*/ 0 h 60"/>
                  <a:gd name="T86" fmla="*/ 0 w 108"/>
                  <a:gd name="T87" fmla="*/ 0 h 60"/>
                  <a:gd name="T88" fmla="*/ 0 w 108"/>
                  <a:gd name="T89" fmla="*/ 0 h 60"/>
                  <a:gd name="T90" fmla="*/ 0 w 108"/>
                  <a:gd name="T91" fmla="*/ 0 h 60"/>
                  <a:gd name="T92" fmla="*/ 0 w 108"/>
                  <a:gd name="T93" fmla="*/ 0 h 60"/>
                  <a:gd name="T94" fmla="*/ 0 w 108"/>
                  <a:gd name="T95" fmla="*/ 0 h 60"/>
                  <a:gd name="T96" fmla="*/ 0 w 108"/>
                  <a:gd name="T97" fmla="*/ 0 h 60"/>
                  <a:gd name="T98" fmla="*/ 0 w 108"/>
                  <a:gd name="T99" fmla="*/ 0 h 60"/>
                  <a:gd name="T100" fmla="*/ 0 w 108"/>
                  <a:gd name="T101" fmla="*/ 0 h 60"/>
                  <a:gd name="T102" fmla="*/ 0 w 108"/>
                  <a:gd name="T103" fmla="*/ 0 h 60"/>
                  <a:gd name="T104" fmla="*/ 0 w 108"/>
                  <a:gd name="T105" fmla="*/ 0 h 60"/>
                  <a:gd name="T106" fmla="*/ 0 w 108"/>
                  <a:gd name="T107" fmla="*/ 0 h 60"/>
                  <a:gd name="T108" fmla="*/ 0 w 108"/>
                  <a:gd name="T109" fmla="*/ 0 h 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8" h="60">
                    <a:moveTo>
                      <a:pt x="108" y="23"/>
                    </a:moveTo>
                    <a:lnTo>
                      <a:pt x="108" y="23"/>
                    </a:lnTo>
                    <a:lnTo>
                      <a:pt x="108" y="22"/>
                    </a:lnTo>
                    <a:lnTo>
                      <a:pt x="106" y="20"/>
                    </a:lnTo>
                    <a:lnTo>
                      <a:pt x="106" y="17"/>
                    </a:lnTo>
                    <a:lnTo>
                      <a:pt x="105" y="14"/>
                    </a:lnTo>
                    <a:lnTo>
                      <a:pt x="104" y="11"/>
                    </a:lnTo>
                    <a:lnTo>
                      <a:pt x="103" y="8"/>
                    </a:lnTo>
                    <a:lnTo>
                      <a:pt x="100" y="5"/>
                    </a:lnTo>
                    <a:lnTo>
                      <a:pt x="96" y="3"/>
                    </a:lnTo>
                    <a:lnTo>
                      <a:pt x="92" y="1"/>
                    </a:lnTo>
                    <a:lnTo>
                      <a:pt x="91" y="1"/>
                    </a:lnTo>
                    <a:lnTo>
                      <a:pt x="90" y="1"/>
                    </a:lnTo>
                    <a:lnTo>
                      <a:pt x="89" y="1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2" y="0"/>
                    </a:lnTo>
                    <a:lnTo>
                      <a:pt x="76" y="0"/>
                    </a:lnTo>
                    <a:lnTo>
                      <a:pt x="71" y="0"/>
                    </a:lnTo>
                    <a:lnTo>
                      <a:pt x="65" y="0"/>
                    </a:lnTo>
                    <a:lnTo>
                      <a:pt x="60" y="0"/>
                    </a:lnTo>
                    <a:lnTo>
                      <a:pt x="57" y="1"/>
                    </a:lnTo>
                    <a:lnTo>
                      <a:pt x="51" y="3"/>
                    </a:lnTo>
                    <a:lnTo>
                      <a:pt x="46" y="4"/>
                    </a:lnTo>
                    <a:lnTo>
                      <a:pt x="41" y="5"/>
                    </a:lnTo>
                    <a:lnTo>
                      <a:pt x="36" y="8"/>
                    </a:lnTo>
                    <a:lnTo>
                      <a:pt x="35" y="8"/>
                    </a:lnTo>
                    <a:lnTo>
                      <a:pt x="35" y="9"/>
                    </a:lnTo>
                    <a:lnTo>
                      <a:pt x="33" y="9"/>
                    </a:lnTo>
                    <a:lnTo>
                      <a:pt x="33" y="10"/>
                    </a:lnTo>
                    <a:lnTo>
                      <a:pt x="32" y="10"/>
                    </a:lnTo>
                    <a:lnTo>
                      <a:pt x="28" y="14"/>
                    </a:lnTo>
                    <a:lnTo>
                      <a:pt x="25" y="19"/>
                    </a:lnTo>
                    <a:lnTo>
                      <a:pt x="21" y="25"/>
                    </a:lnTo>
                    <a:lnTo>
                      <a:pt x="16" y="32"/>
                    </a:lnTo>
                    <a:lnTo>
                      <a:pt x="12" y="38"/>
                    </a:lnTo>
                    <a:lnTo>
                      <a:pt x="8" y="46"/>
                    </a:lnTo>
                    <a:lnTo>
                      <a:pt x="5" y="52"/>
                    </a:lnTo>
                    <a:lnTo>
                      <a:pt x="3" y="57"/>
                    </a:lnTo>
                    <a:lnTo>
                      <a:pt x="1" y="59"/>
                    </a:lnTo>
                    <a:lnTo>
                      <a:pt x="0" y="60"/>
                    </a:lnTo>
                  </a:path>
                </a:pathLst>
              </a:custGeom>
              <a:noFill/>
              <a:ln w="6350">
                <a:solidFill>
                  <a:srgbClr val="ECCD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2" name="Freeform 59"/>
              <p:cNvSpPr>
                <a:spLocks/>
              </p:cNvSpPr>
              <p:nvPr/>
            </p:nvSpPr>
            <p:spPr bwMode="auto">
              <a:xfrm>
                <a:off x="2102" y="2698"/>
                <a:ext cx="35" cy="20"/>
              </a:xfrm>
              <a:custGeom>
                <a:avLst/>
                <a:gdLst>
                  <a:gd name="T0" fmla="*/ 0 w 105"/>
                  <a:gd name="T1" fmla="*/ 0 h 61"/>
                  <a:gd name="T2" fmla="*/ 0 w 105"/>
                  <a:gd name="T3" fmla="*/ 0 h 61"/>
                  <a:gd name="T4" fmla="*/ 0 w 105"/>
                  <a:gd name="T5" fmla="*/ 0 h 61"/>
                  <a:gd name="T6" fmla="*/ 0 w 105"/>
                  <a:gd name="T7" fmla="*/ 0 h 61"/>
                  <a:gd name="T8" fmla="*/ 0 w 105"/>
                  <a:gd name="T9" fmla="*/ 0 h 61"/>
                  <a:gd name="T10" fmla="*/ 0 w 105"/>
                  <a:gd name="T11" fmla="*/ 0 h 61"/>
                  <a:gd name="T12" fmla="*/ 0 w 105"/>
                  <a:gd name="T13" fmla="*/ 0 h 61"/>
                  <a:gd name="T14" fmla="*/ 0 w 105"/>
                  <a:gd name="T15" fmla="*/ 0 h 61"/>
                  <a:gd name="T16" fmla="*/ 0 w 105"/>
                  <a:gd name="T17" fmla="*/ 0 h 61"/>
                  <a:gd name="T18" fmla="*/ 0 w 105"/>
                  <a:gd name="T19" fmla="*/ 0 h 61"/>
                  <a:gd name="T20" fmla="*/ 0 w 105"/>
                  <a:gd name="T21" fmla="*/ 0 h 61"/>
                  <a:gd name="T22" fmla="*/ 0 w 105"/>
                  <a:gd name="T23" fmla="*/ 0 h 61"/>
                  <a:gd name="T24" fmla="*/ 0 w 105"/>
                  <a:gd name="T25" fmla="*/ 0 h 61"/>
                  <a:gd name="T26" fmla="*/ 0 w 105"/>
                  <a:gd name="T27" fmla="*/ 0 h 61"/>
                  <a:gd name="T28" fmla="*/ 0 w 105"/>
                  <a:gd name="T29" fmla="*/ 0 h 61"/>
                  <a:gd name="T30" fmla="*/ 0 w 105"/>
                  <a:gd name="T31" fmla="*/ 0 h 61"/>
                  <a:gd name="T32" fmla="*/ 0 w 105"/>
                  <a:gd name="T33" fmla="*/ 0 h 61"/>
                  <a:gd name="T34" fmla="*/ 0 w 105"/>
                  <a:gd name="T35" fmla="*/ 0 h 61"/>
                  <a:gd name="T36" fmla="*/ 0 w 105"/>
                  <a:gd name="T37" fmla="*/ 0 h 61"/>
                  <a:gd name="T38" fmla="*/ 0 w 105"/>
                  <a:gd name="T39" fmla="*/ 0 h 61"/>
                  <a:gd name="T40" fmla="*/ 0 w 105"/>
                  <a:gd name="T41" fmla="*/ 0 h 61"/>
                  <a:gd name="T42" fmla="*/ 0 w 105"/>
                  <a:gd name="T43" fmla="*/ 0 h 61"/>
                  <a:gd name="T44" fmla="*/ 0 w 105"/>
                  <a:gd name="T45" fmla="*/ 0 h 61"/>
                  <a:gd name="T46" fmla="*/ 0 w 105"/>
                  <a:gd name="T47" fmla="*/ 0 h 61"/>
                  <a:gd name="T48" fmla="*/ 0 w 105"/>
                  <a:gd name="T49" fmla="*/ 0 h 61"/>
                  <a:gd name="T50" fmla="*/ 0 w 105"/>
                  <a:gd name="T51" fmla="*/ 0 h 61"/>
                  <a:gd name="T52" fmla="*/ 0 w 105"/>
                  <a:gd name="T53" fmla="*/ 0 h 61"/>
                  <a:gd name="T54" fmla="*/ 0 w 105"/>
                  <a:gd name="T55" fmla="*/ 0 h 61"/>
                  <a:gd name="T56" fmla="*/ 0 w 105"/>
                  <a:gd name="T57" fmla="*/ 0 h 61"/>
                  <a:gd name="T58" fmla="*/ 0 w 105"/>
                  <a:gd name="T59" fmla="*/ 0 h 61"/>
                  <a:gd name="T60" fmla="*/ 0 w 105"/>
                  <a:gd name="T61" fmla="*/ 0 h 61"/>
                  <a:gd name="T62" fmla="*/ 0 w 105"/>
                  <a:gd name="T63" fmla="*/ 0 h 61"/>
                  <a:gd name="T64" fmla="*/ 0 w 105"/>
                  <a:gd name="T65" fmla="*/ 0 h 61"/>
                  <a:gd name="T66" fmla="*/ 0 w 105"/>
                  <a:gd name="T67" fmla="*/ 0 h 61"/>
                  <a:gd name="T68" fmla="*/ 0 w 105"/>
                  <a:gd name="T69" fmla="*/ 0 h 61"/>
                  <a:gd name="T70" fmla="*/ 0 w 105"/>
                  <a:gd name="T71" fmla="*/ 0 h 61"/>
                  <a:gd name="T72" fmla="*/ 0 w 105"/>
                  <a:gd name="T73" fmla="*/ 0 h 61"/>
                  <a:gd name="T74" fmla="*/ 0 w 105"/>
                  <a:gd name="T75" fmla="*/ 0 h 61"/>
                  <a:gd name="T76" fmla="*/ 0 w 105"/>
                  <a:gd name="T77" fmla="*/ 0 h 61"/>
                  <a:gd name="T78" fmla="*/ 0 w 105"/>
                  <a:gd name="T79" fmla="*/ 0 h 61"/>
                  <a:gd name="T80" fmla="*/ 0 w 105"/>
                  <a:gd name="T81" fmla="*/ 0 h 61"/>
                  <a:gd name="T82" fmla="*/ 0 w 105"/>
                  <a:gd name="T83" fmla="*/ 0 h 61"/>
                  <a:gd name="T84" fmla="*/ 0 w 105"/>
                  <a:gd name="T85" fmla="*/ 0 h 61"/>
                  <a:gd name="T86" fmla="*/ 0 w 105"/>
                  <a:gd name="T87" fmla="*/ 0 h 61"/>
                  <a:gd name="T88" fmla="*/ 0 w 105"/>
                  <a:gd name="T89" fmla="*/ 0 h 61"/>
                  <a:gd name="T90" fmla="*/ 0 w 105"/>
                  <a:gd name="T91" fmla="*/ 0 h 61"/>
                  <a:gd name="T92" fmla="*/ 0 w 105"/>
                  <a:gd name="T93" fmla="*/ 0 h 61"/>
                  <a:gd name="T94" fmla="*/ 0 w 105"/>
                  <a:gd name="T95" fmla="*/ 0 h 61"/>
                  <a:gd name="T96" fmla="*/ 0 w 105"/>
                  <a:gd name="T97" fmla="*/ 0 h 61"/>
                  <a:gd name="T98" fmla="*/ 0 w 105"/>
                  <a:gd name="T99" fmla="*/ 0 h 61"/>
                  <a:gd name="T100" fmla="*/ 0 w 105"/>
                  <a:gd name="T101" fmla="*/ 0 h 61"/>
                  <a:gd name="T102" fmla="*/ 0 w 105"/>
                  <a:gd name="T103" fmla="*/ 0 h 61"/>
                  <a:gd name="T104" fmla="*/ 0 w 105"/>
                  <a:gd name="T105" fmla="*/ 0 h 61"/>
                  <a:gd name="T106" fmla="*/ 0 w 105"/>
                  <a:gd name="T107" fmla="*/ 0 h 61"/>
                  <a:gd name="T108" fmla="*/ 0 w 105"/>
                  <a:gd name="T109" fmla="*/ 0 h 6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5" h="61">
                    <a:moveTo>
                      <a:pt x="105" y="23"/>
                    </a:moveTo>
                    <a:lnTo>
                      <a:pt x="105" y="23"/>
                    </a:lnTo>
                    <a:lnTo>
                      <a:pt x="105" y="21"/>
                    </a:lnTo>
                    <a:lnTo>
                      <a:pt x="105" y="19"/>
                    </a:lnTo>
                    <a:lnTo>
                      <a:pt x="105" y="16"/>
                    </a:lnTo>
                    <a:lnTo>
                      <a:pt x="104" y="13"/>
                    </a:lnTo>
                    <a:lnTo>
                      <a:pt x="103" y="10"/>
                    </a:lnTo>
                    <a:lnTo>
                      <a:pt x="100" y="8"/>
                    </a:lnTo>
                    <a:lnTo>
                      <a:pt x="98" y="5"/>
                    </a:lnTo>
                    <a:lnTo>
                      <a:pt x="95" y="3"/>
                    </a:lnTo>
                    <a:lnTo>
                      <a:pt x="90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6" y="0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4" y="0"/>
                    </a:lnTo>
                    <a:lnTo>
                      <a:pt x="69" y="0"/>
                    </a:lnTo>
                    <a:lnTo>
                      <a:pt x="64" y="0"/>
                    </a:lnTo>
                    <a:lnTo>
                      <a:pt x="59" y="0"/>
                    </a:lnTo>
                    <a:lnTo>
                      <a:pt x="54" y="2"/>
                    </a:lnTo>
                    <a:lnTo>
                      <a:pt x="49" y="3"/>
                    </a:lnTo>
                    <a:lnTo>
                      <a:pt x="44" y="4"/>
                    </a:lnTo>
                    <a:lnTo>
                      <a:pt x="40" y="7"/>
                    </a:lnTo>
                    <a:lnTo>
                      <a:pt x="35" y="8"/>
                    </a:lnTo>
                    <a:lnTo>
                      <a:pt x="35" y="9"/>
                    </a:lnTo>
                    <a:lnTo>
                      <a:pt x="33" y="9"/>
                    </a:lnTo>
                    <a:lnTo>
                      <a:pt x="32" y="9"/>
                    </a:lnTo>
                    <a:lnTo>
                      <a:pt x="32" y="10"/>
                    </a:lnTo>
                    <a:lnTo>
                      <a:pt x="28" y="14"/>
                    </a:lnTo>
                    <a:lnTo>
                      <a:pt x="23" y="19"/>
                    </a:lnTo>
                    <a:lnTo>
                      <a:pt x="19" y="25"/>
                    </a:lnTo>
                    <a:lnTo>
                      <a:pt x="16" y="32"/>
                    </a:lnTo>
                    <a:lnTo>
                      <a:pt x="12" y="38"/>
                    </a:lnTo>
                    <a:lnTo>
                      <a:pt x="8" y="46"/>
                    </a:lnTo>
                    <a:lnTo>
                      <a:pt x="5" y="52"/>
                    </a:lnTo>
                    <a:lnTo>
                      <a:pt x="3" y="56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6350">
                <a:solidFill>
                  <a:srgbClr val="EED1B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3" name="Freeform 60"/>
              <p:cNvSpPr>
                <a:spLocks/>
              </p:cNvSpPr>
              <p:nvPr/>
            </p:nvSpPr>
            <p:spPr bwMode="auto">
              <a:xfrm>
                <a:off x="2102" y="2702"/>
                <a:ext cx="35" cy="20"/>
              </a:xfrm>
              <a:custGeom>
                <a:avLst/>
                <a:gdLst>
                  <a:gd name="T0" fmla="*/ 0 w 104"/>
                  <a:gd name="T1" fmla="*/ 0 h 60"/>
                  <a:gd name="T2" fmla="*/ 0 w 104"/>
                  <a:gd name="T3" fmla="*/ 0 h 60"/>
                  <a:gd name="T4" fmla="*/ 0 w 104"/>
                  <a:gd name="T5" fmla="*/ 0 h 60"/>
                  <a:gd name="T6" fmla="*/ 0 w 104"/>
                  <a:gd name="T7" fmla="*/ 0 h 60"/>
                  <a:gd name="T8" fmla="*/ 0 w 104"/>
                  <a:gd name="T9" fmla="*/ 0 h 60"/>
                  <a:gd name="T10" fmla="*/ 0 w 104"/>
                  <a:gd name="T11" fmla="*/ 0 h 60"/>
                  <a:gd name="T12" fmla="*/ 0 w 104"/>
                  <a:gd name="T13" fmla="*/ 0 h 60"/>
                  <a:gd name="T14" fmla="*/ 0 w 104"/>
                  <a:gd name="T15" fmla="*/ 0 h 60"/>
                  <a:gd name="T16" fmla="*/ 0 w 104"/>
                  <a:gd name="T17" fmla="*/ 0 h 60"/>
                  <a:gd name="T18" fmla="*/ 0 w 104"/>
                  <a:gd name="T19" fmla="*/ 0 h 60"/>
                  <a:gd name="T20" fmla="*/ 0 w 104"/>
                  <a:gd name="T21" fmla="*/ 0 h 60"/>
                  <a:gd name="T22" fmla="*/ 0 w 104"/>
                  <a:gd name="T23" fmla="*/ 0 h 60"/>
                  <a:gd name="T24" fmla="*/ 0 w 104"/>
                  <a:gd name="T25" fmla="*/ 0 h 60"/>
                  <a:gd name="T26" fmla="*/ 0 w 104"/>
                  <a:gd name="T27" fmla="*/ 0 h 60"/>
                  <a:gd name="T28" fmla="*/ 0 w 104"/>
                  <a:gd name="T29" fmla="*/ 0 h 60"/>
                  <a:gd name="T30" fmla="*/ 0 w 104"/>
                  <a:gd name="T31" fmla="*/ 0 h 60"/>
                  <a:gd name="T32" fmla="*/ 0 w 104"/>
                  <a:gd name="T33" fmla="*/ 0 h 60"/>
                  <a:gd name="T34" fmla="*/ 0 w 104"/>
                  <a:gd name="T35" fmla="*/ 0 h 60"/>
                  <a:gd name="T36" fmla="*/ 0 w 104"/>
                  <a:gd name="T37" fmla="*/ 0 h 60"/>
                  <a:gd name="T38" fmla="*/ 0 w 104"/>
                  <a:gd name="T39" fmla="*/ 0 h 60"/>
                  <a:gd name="T40" fmla="*/ 0 w 104"/>
                  <a:gd name="T41" fmla="*/ 0 h 60"/>
                  <a:gd name="T42" fmla="*/ 0 w 104"/>
                  <a:gd name="T43" fmla="*/ 0 h 60"/>
                  <a:gd name="T44" fmla="*/ 0 w 104"/>
                  <a:gd name="T45" fmla="*/ 0 h 60"/>
                  <a:gd name="T46" fmla="*/ 0 w 104"/>
                  <a:gd name="T47" fmla="*/ 0 h 60"/>
                  <a:gd name="T48" fmla="*/ 0 w 104"/>
                  <a:gd name="T49" fmla="*/ 0 h 60"/>
                  <a:gd name="T50" fmla="*/ 0 w 104"/>
                  <a:gd name="T51" fmla="*/ 0 h 60"/>
                  <a:gd name="T52" fmla="*/ 0 w 104"/>
                  <a:gd name="T53" fmla="*/ 0 h 60"/>
                  <a:gd name="T54" fmla="*/ 0 w 104"/>
                  <a:gd name="T55" fmla="*/ 0 h 60"/>
                  <a:gd name="T56" fmla="*/ 0 w 104"/>
                  <a:gd name="T57" fmla="*/ 0 h 60"/>
                  <a:gd name="T58" fmla="*/ 0 w 104"/>
                  <a:gd name="T59" fmla="*/ 0 h 60"/>
                  <a:gd name="T60" fmla="*/ 0 w 104"/>
                  <a:gd name="T61" fmla="*/ 0 h 60"/>
                  <a:gd name="T62" fmla="*/ 0 w 104"/>
                  <a:gd name="T63" fmla="*/ 0 h 60"/>
                  <a:gd name="T64" fmla="*/ 0 w 104"/>
                  <a:gd name="T65" fmla="*/ 0 h 60"/>
                  <a:gd name="T66" fmla="*/ 0 w 104"/>
                  <a:gd name="T67" fmla="*/ 0 h 60"/>
                  <a:gd name="T68" fmla="*/ 0 w 104"/>
                  <a:gd name="T69" fmla="*/ 0 h 60"/>
                  <a:gd name="T70" fmla="*/ 0 w 104"/>
                  <a:gd name="T71" fmla="*/ 0 h 60"/>
                  <a:gd name="T72" fmla="*/ 0 w 104"/>
                  <a:gd name="T73" fmla="*/ 0 h 60"/>
                  <a:gd name="T74" fmla="*/ 0 w 104"/>
                  <a:gd name="T75" fmla="*/ 0 h 60"/>
                  <a:gd name="T76" fmla="*/ 0 w 104"/>
                  <a:gd name="T77" fmla="*/ 0 h 60"/>
                  <a:gd name="T78" fmla="*/ 0 w 104"/>
                  <a:gd name="T79" fmla="*/ 0 h 60"/>
                  <a:gd name="T80" fmla="*/ 0 w 104"/>
                  <a:gd name="T81" fmla="*/ 0 h 60"/>
                  <a:gd name="T82" fmla="*/ 0 w 104"/>
                  <a:gd name="T83" fmla="*/ 0 h 60"/>
                  <a:gd name="T84" fmla="*/ 0 w 104"/>
                  <a:gd name="T85" fmla="*/ 0 h 60"/>
                  <a:gd name="T86" fmla="*/ 0 w 104"/>
                  <a:gd name="T87" fmla="*/ 0 h 60"/>
                  <a:gd name="T88" fmla="*/ 0 w 104"/>
                  <a:gd name="T89" fmla="*/ 0 h 60"/>
                  <a:gd name="T90" fmla="*/ 0 w 104"/>
                  <a:gd name="T91" fmla="*/ 0 h 60"/>
                  <a:gd name="T92" fmla="*/ 0 w 104"/>
                  <a:gd name="T93" fmla="*/ 0 h 60"/>
                  <a:gd name="T94" fmla="*/ 0 w 104"/>
                  <a:gd name="T95" fmla="*/ 0 h 60"/>
                  <a:gd name="T96" fmla="*/ 0 w 104"/>
                  <a:gd name="T97" fmla="*/ 0 h 60"/>
                  <a:gd name="T98" fmla="*/ 0 w 104"/>
                  <a:gd name="T99" fmla="*/ 0 h 60"/>
                  <a:gd name="T100" fmla="*/ 0 w 104"/>
                  <a:gd name="T101" fmla="*/ 0 h 60"/>
                  <a:gd name="T102" fmla="*/ 0 w 104"/>
                  <a:gd name="T103" fmla="*/ 0 h 60"/>
                  <a:gd name="T104" fmla="*/ 0 w 104"/>
                  <a:gd name="T105" fmla="*/ 0 h 60"/>
                  <a:gd name="T106" fmla="*/ 0 w 104"/>
                  <a:gd name="T107" fmla="*/ 0 h 60"/>
                  <a:gd name="T108" fmla="*/ 0 w 104"/>
                  <a:gd name="T109" fmla="*/ 0 h 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4" h="60">
                    <a:moveTo>
                      <a:pt x="104" y="21"/>
                    </a:moveTo>
                    <a:lnTo>
                      <a:pt x="104" y="21"/>
                    </a:lnTo>
                    <a:lnTo>
                      <a:pt x="104" y="19"/>
                    </a:lnTo>
                    <a:lnTo>
                      <a:pt x="103" y="17"/>
                    </a:lnTo>
                    <a:lnTo>
                      <a:pt x="103" y="14"/>
                    </a:lnTo>
                    <a:lnTo>
                      <a:pt x="101" y="12"/>
                    </a:lnTo>
                    <a:lnTo>
                      <a:pt x="100" y="8"/>
                    </a:lnTo>
                    <a:lnTo>
                      <a:pt x="99" y="6"/>
                    </a:lnTo>
                    <a:lnTo>
                      <a:pt x="96" y="3"/>
                    </a:lnTo>
                    <a:lnTo>
                      <a:pt x="92" y="1"/>
                    </a:lnTo>
                    <a:lnTo>
                      <a:pt x="87" y="1"/>
                    </a:lnTo>
                    <a:lnTo>
                      <a:pt x="87" y="0"/>
                    </a:lnTo>
                    <a:lnTo>
                      <a:pt x="86" y="0"/>
                    </a:lnTo>
                    <a:lnTo>
                      <a:pt x="85" y="0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77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3" y="1"/>
                    </a:lnTo>
                    <a:lnTo>
                      <a:pt x="48" y="2"/>
                    </a:lnTo>
                    <a:lnTo>
                      <a:pt x="42" y="3"/>
                    </a:lnTo>
                    <a:lnTo>
                      <a:pt x="39" y="6"/>
                    </a:lnTo>
                    <a:lnTo>
                      <a:pt x="33" y="8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31" y="10"/>
                    </a:lnTo>
                    <a:lnTo>
                      <a:pt x="27" y="13"/>
                    </a:lnTo>
                    <a:lnTo>
                      <a:pt x="23" y="19"/>
                    </a:lnTo>
                    <a:lnTo>
                      <a:pt x="19" y="25"/>
                    </a:lnTo>
                    <a:lnTo>
                      <a:pt x="14" y="32"/>
                    </a:lnTo>
                    <a:lnTo>
                      <a:pt x="10" y="39"/>
                    </a:lnTo>
                    <a:lnTo>
                      <a:pt x="8" y="45"/>
                    </a:lnTo>
                    <a:lnTo>
                      <a:pt x="5" y="50"/>
                    </a:lnTo>
                    <a:lnTo>
                      <a:pt x="3" y="55"/>
                    </a:lnTo>
                    <a:lnTo>
                      <a:pt x="1" y="59"/>
                    </a:lnTo>
                    <a:lnTo>
                      <a:pt x="0" y="60"/>
                    </a:lnTo>
                  </a:path>
                </a:pathLst>
              </a:custGeom>
              <a:noFill/>
              <a:ln w="6350">
                <a:solidFill>
                  <a:srgbClr val="F0D5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4" name="Freeform 61"/>
              <p:cNvSpPr>
                <a:spLocks/>
              </p:cNvSpPr>
              <p:nvPr/>
            </p:nvSpPr>
            <p:spPr bwMode="auto">
              <a:xfrm>
                <a:off x="2102" y="2706"/>
                <a:ext cx="34" cy="20"/>
              </a:xfrm>
              <a:custGeom>
                <a:avLst/>
                <a:gdLst>
                  <a:gd name="T0" fmla="*/ 0 w 101"/>
                  <a:gd name="T1" fmla="*/ 0 h 59"/>
                  <a:gd name="T2" fmla="*/ 0 w 101"/>
                  <a:gd name="T3" fmla="*/ 0 h 59"/>
                  <a:gd name="T4" fmla="*/ 0 w 101"/>
                  <a:gd name="T5" fmla="*/ 0 h 59"/>
                  <a:gd name="T6" fmla="*/ 0 w 101"/>
                  <a:gd name="T7" fmla="*/ 0 h 59"/>
                  <a:gd name="T8" fmla="*/ 0 w 101"/>
                  <a:gd name="T9" fmla="*/ 0 h 59"/>
                  <a:gd name="T10" fmla="*/ 0 w 101"/>
                  <a:gd name="T11" fmla="*/ 0 h 59"/>
                  <a:gd name="T12" fmla="*/ 0 w 101"/>
                  <a:gd name="T13" fmla="*/ 0 h 59"/>
                  <a:gd name="T14" fmla="*/ 0 w 101"/>
                  <a:gd name="T15" fmla="*/ 0 h 59"/>
                  <a:gd name="T16" fmla="*/ 0 w 101"/>
                  <a:gd name="T17" fmla="*/ 0 h 59"/>
                  <a:gd name="T18" fmla="*/ 0 w 101"/>
                  <a:gd name="T19" fmla="*/ 0 h 59"/>
                  <a:gd name="T20" fmla="*/ 0 w 101"/>
                  <a:gd name="T21" fmla="*/ 0 h 59"/>
                  <a:gd name="T22" fmla="*/ 0 w 101"/>
                  <a:gd name="T23" fmla="*/ 0 h 59"/>
                  <a:gd name="T24" fmla="*/ 0 w 101"/>
                  <a:gd name="T25" fmla="*/ 0 h 59"/>
                  <a:gd name="T26" fmla="*/ 0 w 101"/>
                  <a:gd name="T27" fmla="*/ 0 h 59"/>
                  <a:gd name="T28" fmla="*/ 0 w 101"/>
                  <a:gd name="T29" fmla="*/ 0 h 59"/>
                  <a:gd name="T30" fmla="*/ 0 w 101"/>
                  <a:gd name="T31" fmla="*/ 0 h 59"/>
                  <a:gd name="T32" fmla="*/ 0 w 101"/>
                  <a:gd name="T33" fmla="*/ 0 h 59"/>
                  <a:gd name="T34" fmla="*/ 0 w 101"/>
                  <a:gd name="T35" fmla="*/ 0 h 59"/>
                  <a:gd name="T36" fmla="*/ 0 w 101"/>
                  <a:gd name="T37" fmla="*/ 0 h 59"/>
                  <a:gd name="T38" fmla="*/ 0 w 101"/>
                  <a:gd name="T39" fmla="*/ 0 h 59"/>
                  <a:gd name="T40" fmla="*/ 0 w 101"/>
                  <a:gd name="T41" fmla="*/ 0 h 59"/>
                  <a:gd name="T42" fmla="*/ 0 w 101"/>
                  <a:gd name="T43" fmla="*/ 0 h 59"/>
                  <a:gd name="T44" fmla="*/ 0 w 101"/>
                  <a:gd name="T45" fmla="*/ 0 h 59"/>
                  <a:gd name="T46" fmla="*/ 0 w 101"/>
                  <a:gd name="T47" fmla="*/ 0 h 59"/>
                  <a:gd name="T48" fmla="*/ 0 w 101"/>
                  <a:gd name="T49" fmla="*/ 0 h 59"/>
                  <a:gd name="T50" fmla="*/ 0 w 101"/>
                  <a:gd name="T51" fmla="*/ 0 h 59"/>
                  <a:gd name="T52" fmla="*/ 0 w 101"/>
                  <a:gd name="T53" fmla="*/ 0 h 59"/>
                  <a:gd name="T54" fmla="*/ 0 w 101"/>
                  <a:gd name="T55" fmla="*/ 0 h 59"/>
                  <a:gd name="T56" fmla="*/ 0 w 101"/>
                  <a:gd name="T57" fmla="*/ 0 h 59"/>
                  <a:gd name="T58" fmla="*/ 0 w 101"/>
                  <a:gd name="T59" fmla="*/ 0 h 59"/>
                  <a:gd name="T60" fmla="*/ 0 w 101"/>
                  <a:gd name="T61" fmla="*/ 0 h 59"/>
                  <a:gd name="T62" fmla="*/ 0 w 101"/>
                  <a:gd name="T63" fmla="*/ 0 h 59"/>
                  <a:gd name="T64" fmla="*/ 0 w 101"/>
                  <a:gd name="T65" fmla="*/ 0 h 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1" h="59">
                    <a:moveTo>
                      <a:pt x="0" y="59"/>
                    </a:moveTo>
                    <a:lnTo>
                      <a:pt x="1" y="58"/>
                    </a:lnTo>
                    <a:lnTo>
                      <a:pt x="3" y="55"/>
                    </a:lnTo>
                    <a:lnTo>
                      <a:pt x="5" y="49"/>
                    </a:lnTo>
                    <a:lnTo>
                      <a:pt x="8" y="43"/>
                    </a:lnTo>
                    <a:lnTo>
                      <a:pt x="12" y="37"/>
                    </a:lnTo>
                    <a:lnTo>
                      <a:pt x="16" y="29"/>
                    </a:lnTo>
                    <a:lnTo>
                      <a:pt x="19" y="22"/>
                    </a:lnTo>
                    <a:lnTo>
                      <a:pt x="25" y="17"/>
                    </a:lnTo>
                    <a:lnTo>
                      <a:pt x="28" y="12"/>
                    </a:lnTo>
                    <a:lnTo>
                      <a:pt x="32" y="9"/>
                    </a:lnTo>
                    <a:lnTo>
                      <a:pt x="37" y="6"/>
                    </a:lnTo>
                    <a:lnTo>
                      <a:pt x="42" y="4"/>
                    </a:lnTo>
                    <a:lnTo>
                      <a:pt x="48" y="2"/>
                    </a:lnTo>
                    <a:lnTo>
                      <a:pt x="51" y="1"/>
                    </a:lnTo>
                    <a:lnTo>
                      <a:pt x="58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80" y="0"/>
                    </a:lnTo>
                    <a:lnTo>
                      <a:pt x="86" y="0"/>
                    </a:lnTo>
                    <a:lnTo>
                      <a:pt x="90" y="1"/>
                    </a:lnTo>
                    <a:lnTo>
                      <a:pt x="94" y="2"/>
                    </a:lnTo>
                    <a:lnTo>
                      <a:pt x="96" y="5"/>
                    </a:lnTo>
                    <a:lnTo>
                      <a:pt x="99" y="7"/>
                    </a:lnTo>
                    <a:lnTo>
                      <a:pt x="100" y="11"/>
                    </a:lnTo>
                    <a:lnTo>
                      <a:pt x="101" y="13"/>
                    </a:lnTo>
                    <a:lnTo>
                      <a:pt x="101" y="16"/>
                    </a:lnTo>
                    <a:lnTo>
                      <a:pt x="101" y="18"/>
                    </a:lnTo>
                    <a:lnTo>
                      <a:pt x="101" y="20"/>
                    </a:lnTo>
                  </a:path>
                </a:pathLst>
              </a:custGeom>
              <a:noFill/>
              <a:ln w="6350">
                <a:solidFill>
                  <a:srgbClr val="F2D8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5" name="Freeform 62"/>
              <p:cNvSpPr>
                <a:spLocks/>
              </p:cNvSpPr>
              <p:nvPr/>
            </p:nvSpPr>
            <p:spPr bwMode="auto">
              <a:xfrm>
                <a:off x="2609" y="3019"/>
                <a:ext cx="109" cy="77"/>
              </a:xfrm>
              <a:custGeom>
                <a:avLst/>
                <a:gdLst>
                  <a:gd name="T0" fmla="*/ 0 w 329"/>
                  <a:gd name="T1" fmla="*/ 0 h 229"/>
                  <a:gd name="T2" fmla="*/ 0 w 329"/>
                  <a:gd name="T3" fmla="*/ 0 h 229"/>
                  <a:gd name="T4" fmla="*/ 0 w 329"/>
                  <a:gd name="T5" fmla="*/ 0 h 229"/>
                  <a:gd name="T6" fmla="*/ 0 w 329"/>
                  <a:gd name="T7" fmla="*/ 0 h 229"/>
                  <a:gd name="T8" fmla="*/ 0 w 329"/>
                  <a:gd name="T9" fmla="*/ 0 h 229"/>
                  <a:gd name="T10" fmla="*/ 0 w 329"/>
                  <a:gd name="T11" fmla="*/ 0 h 229"/>
                  <a:gd name="T12" fmla="*/ 0 w 329"/>
                  <a:gd name="T13" fmla="*/ 0 h 229"/>
                  <a:gd name="T14" fmla="*/ 0 w 329"/>
                  <a:gd name="T15" fmla="*/ 0 h 229"/>
                  <a:gd name="T16" fmla="*/ 0 w 329"/>
                  <a:gd name="T17" fmla="*/ 0 h 229"/>
                  <a:gd name="T18" fmla="*/ 0 w 329"/>
                  <a:gd name="T19" fmla="*/ 0 h 229"/>
                  <a:gd name="T20" fmla="*/ 0 w 329"/>
                  <a:gd name="T21" fmla="*/ 0 h 229"/>
                  <a:gd name="T22" fmla="*/ 0 w 329"/>
                  <a:gd name="T23" fmla="*/ 0 h 229"/>
                  <a:gd name="T24" fmla="*/ 0 w 329"/>
                  <a:gd name="T25" fmla="*/ 0 h 229"/>
                  <a:gd name="T26" fmla="*/ 0 w 329"/>
                  <a:gd name="T27" fmla="*/ 0 h 229"/>
                  <a:gd name="T28" fmla="*/ 0 w 329"/>
                  <a:gd name="T29" fmla="*/ 0 h 229"/>
                  <a:gd name="T30" fmla="*/ 0 w 329"/>
                  <a:gd name="T31" fmla="*/ 0 h 229"/>
                  <a:gd name="T32" fmla="*/ 0 w 329"/>
                  <a:gd name="T33" fmla="*/ 0 h 229"/>
                  <a:gd name="T34" fmla="*/ 0 w 329"/>
                  <a:gd name="T35" fmla="*/ 0 h 229"/>
                  <a:gd name="T36" fmla="*/ 0 w 329"/>
                  <a:gd name="T37" fmla="*/ 0 h 229"/>
                  <a:gd name="T38" fmla="*/ 0 w 329"/>
                  <a:gd name="T39" fmla="*/ 0 h 229"/>
                  <a:gd name="T40" fmla="*/ 0 w 329"/>
                  <a:gd name="T41" fmla="*/ 0 h 229"/>
                  <a:gd name="T42" fmla="*/ 0 w 329"/>
                  <a:gd name="T43" fmla="*/ 0 h 229"/>
                  <a:gd name="T44" fmla="*/ 0 w 329"/>
                  <a:gd name="T45" fmla="*/ 0 h 229"/>
                  <a:gd name="T46" fmla="*/ 0 w 329"/>
                  <a:gd name="T47" fmla="*/ 0 h 229"/>
                  <a:gd name="T48" fmla="*/ 0 w 329"/>
                  <a:gd name="T49" fmla="*/ 0 h 229"/>
                  <a:gd name="T50" fmla="*/ 0 w 329"/>
                  <a:gd name="T51" fmla="*/ 0 h 229"/>
                  <a:gd name="T52" fmla="*/ 0 w 329"/>
                  <a:gd name="T53" fmla="*/ 0 h 229"/>
                  <a:gd name="T54" fmla="*/ 0 w 329"/>
                  <a:gd name="T55" fmla="*/ 0 h 229"/>
                  <a:gd name="T56" fmla="*/ 0 w 329"/>
                  <a:gd name="T57" fmla="*/ 0 h 229"/>
                  <a:gd name="T58" fmla="*/ 0 w 329"/>
                  <a:gd name="T59" fmla="*/ 0 h 229"/>
                  <a:gd name="T60" fmla="*/ 0 w 329"/>
                  <a:gd name="T61" fmla="*/ 0 h 229"/>
                  <a:gd name="T62" fmla="*/ 0 w 329"/>
                  <a:gd name="T63" fmla="*/ 0 h 229"/>
                  <a:gd name="T64" fmla="*/ 0 w 329"/>
                  <a:gd name="T65" fmla="*/ 0 h 229"/>
                  <a:gd name="T66" fmla="*/ 0 w 329"/>
                  <a:gd name="T67" fmla="*/ 0 h 229"/>
                  <a:gd name="T68" fmla="*/ 0 w 329"/>
                  <a:gd name="T69" fmla="*/ 0 h 229"/>
                  <a:gd name="T70" fmla="*/ 0 w 329"/>
                  <a:gd name="T71" fmla="*/ 0 h 229"/>
                  <a:gd name="T72" fmla="*/ 0 w 329"/>
                  <a:gd name="T73" fmla="*/ 0 h 229"/>
                  <a:gd name="T74" fmla="*/ 0 w 329"/>
                  <a:gd name="T75" fmla="*/ 0 h 229"/>
                  <a:gd name="T76" fmla="*/ 0 w 329"/>
                  <a:gd name="T77" fmla="*/ 0 h 229"/>
                  <a:gd name="T78" fmla="*/ 0 w 329"/>
                  <a:gd name="T79" fmla="*/ 0 h 229"/>
                  <a:gd name="T80" fmla="*/ 0 w 329"/>
                  <a:gd name="T81" fmla="*/ 0 h 229"/>
                  <a:gd name="T82" fmla="*/ 0 w 329"/>
                  <a:gd name="T83" fmla="*/ 0 h 229"/>
                  <a:gd name="T84" fmla="*/ 0 w 329"/>
                  <a:gd name="T85" fmla="*/ 0 h 229"/>
                  <a:gd name="T86" fmla="*/ 0 w 329"/>
                  <a:gd name="T87" fmla="*/ 0 h 229"/>
                  <a:gd name="T88" fmla="*/ 0 w 329"/>
                  <a:gd name="T89" fmla="*/ 0 h 229"/>
                  <a:gd name="T90" fmla="*/ 0 w 329"/>
                  <a:gd name="T91" fmla="*/ 0 h 229"/>
                  <a:gd name="T92" fmla="*/ 0 w 329"/>
                  <a:gd name="T93" fmla="*/ 0 h 229"/>
                  <a:gd name="T94" fmla="*/ 0 w 329"/>
                  <a:gd name="T95" fmla="*/ 0 h 229"/>
                  <a:gd name="T96" fmla="*/ 0 w 329"/>
                  <a:gd name="T97" fmla="*/ 0 h 229"/>
                  <a:gd name="T98" fmla="*/ 0 w 329"/>
                  <a:gd name="T99" fmla="*/ 0 h 229"/>
                  <a:gd name="T100" fmla="*/ 0 w 329"/>
                  <a:gd name="T101" fmla="*/ 0 h 229"/>
                  <a:gd name="T102" fmla="*/ 0 w 329"/>
                  <a:gd name="T103" fmla="*/ 0 h 229"/>
                  <a:gd name="T104" fmla="*/ 0 w 329"/>
                  <a:gd name="T105" fmla="*/ 0 h 229"/>
                  <a:gd name="T106" fmla="*/ 0 w 329"/>
                  <a:gd name="T107" fmla="*/ 0 h 229"/>
                  <a:gd name="T108" fmla="*/ 0 w 329"/>
                  <a:gd name="T109" fmla="*/ 0 h 229"/>
                  <a:gd name="T110" fmla="*/ 0 w 329"/>
                  <a:gd name="T111" fmla="*/ 0 h 229"/>
                  <a:gd name="T112" fmla="*/ 0 w 329"/>
                  <a:gd name="T113" fmla="*/ 0 h 229"/>
                  <a:gd name="T114" fmla="*/ 0 w 329"/>
                  <a:gd name="T115" fmla="*/ 0 h 229"/>
                  <a:gd name="T116" fmla="*/ 0 w 329"/>
                  <a:gd name="T117" fmla="*/ 0 h 22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29" h="229">
                    <a:moveTo>
                      <a:pt x="36" y="0"/>
                    </a:moveTo>
                    <a:lnTo>
                      <a:pt x="46" y="2"/>
                    </a:lnTo>
                    <a:lnTo>
                      <a:pt x="55" y="5"/>
                    </a:lnTo>
                    <a:lnTo>
                      <a:pt x="65" y="6"/>
                    </a:lnTo>
                    <a:lnTo>
                      <a:pt x="74" y="7"/>
                    </a:lnTo>
                    <a:lnTo>
                      <a:pt x="83" y="8"/>
                    </a:lnTo>
                    <a:lnTo>
                      <a:pt x="92" y="8"/>
                    </a:lnTo>
                    <a:lnTo>
                      <a:pt x="101" y="10"/>
                    </a:lnTo>
                    <a:lnTo>
                      <a:pt x="109" y="10"/>
                    </a:lnTo>
                    <a:lnTo>
                      <a:pt x="116" y="10"/>
                    </a:lnTo>
                    <a:lnTo>
                      <a:pt x="124" y="10"/>
                    </a:lnTo>
                    <a:lnTo>
                      <a:pt x="127" y="10"/>
                    </a:lnTo>
                    <a:lnTo>
                      <a:pt x="129" y="10"/>
                    </a:lnTo>
                    <a:lnTo>
                      <a:pt x="132" y="10"/>
                    </a:lnTo>
                    <a:lnTo>
                      <a:pt x="134" y="10"/>
                    </a:lnTo>
                    <a:lnTo>
                      <a:pt x="137" y="8"/>
                    </a:lnTo>
                    <a:lnTo>
                      <a:pt x="140" y="8"/>
                    </a:lnTo>
                    <a:lnTo>
                      <a:pt x="142" y="8"/>
                    </a:lnTo>
                    <a:lnTo>
                      <a:pt x="145" y="8"/>
                    </a:lnTo>
                    <a:lnTo>
                      <a:pt x="147" y="8"/>
                    </a:lnTo>
                    <a:lnTo>
                      <a:pt x="150" y="8"/>
                    </a:lnTo>
                    <a:lnTo>
                      <a:pt x="156" y="8"/>
                    </a:lnTo>
                    <a:lnTo>
                      <a:pt x="161" y="8"/>
                    </a:lnTo>
                    <a:lnTo>
                      <a:pt x="166" y="10"/>
                    </a:lnTo>
                    <a:lnTo>
                      <a:pt x="170" y="11"/>
                    </a:lnTo>
                    <a:lnTo>
                      <a:pt x="174" y="12"/>
                    </a:lnTo>
                    <a:lnTo>
                      <a:pt x="179" y="13"/>
                    </a:lnTo>
                    <a:lnTo>
                      <a:pt x="183" y="14"/>
                    </a:lnTo>
                    <a:lnTo>
                      <a:pt x="187" y="16"/>
                    </a:lnTo>
                    <a:lnTo>
                      <a:pt x="192" y="17"/>
                    </a:lnTo>
                    <a:lnTo>
                      <a:pt x="198" y="17"/>
                    </a:lnTo>
                    <a:lnTo>
                      <a:pt x="207" y="19"/>
                    </a:lnTo>
                    <a:lnTo>
                      <a:pt x="215" y="22"/>
                    </a:lnTo>
                    <a:lnTo>
                      <a:pt x="221" y="24"/>
                    </a:lnTo>
                    <a:lnTo>
                      <a:pt x="228" y="27"/>
                    </a:lnTo>
                    <a:lnTo>
                      <a:pt x="233" y="29"/>
                    </a:lnTo>
                    <a:lnTo>
                      <a:pt x="238" y="32"/>
                    </a:lnTo>
                    <a:lnTo>
                      <a:pt x="243" y="35"/>
                    </a:lnTo>
                    <a:lnTo>
                      <a:pt x="247" y="39"/>
                    </a:lnTo>
                    <a:lnTo>
                      <a:pt x="252" y="43"/>
                    </a:lnTo>
                    <a:lnTo>
                      <a:pt x="259" y="49"/>
                    </a:lnTo>
                    <a:lnTo>
                      <a:pt x="260" y="50"/>
                    </a:lnTo>
                    <a:lnTo>
                      <a:pt x="262" y="51"/>
                    </a:lnTo>
                    <a:lnTo>
                      <a:pt x="265" y="52"/>
                    </a:lnTo>
                    <a:lnTo>
                      <a:pt x="268" y="55"/>
                    </a:lnTo>
                    <a:lnTo>
                      <a:pt x="270" y="56"/>
                    </a:lnTo>
                    <a:lnTo>
                      <a:pt x="274" y="57"/>
                    </a:lnTo>
                    <a:lnTo>
                      <a:pt x="277" y="59"/>
                    </a:lnTo>
                    <a:lnTo>
                      <a:pt x="280" y="60"/>
                    </a:lnTo>
                    <a:lnTo>
                      <a:pt x="283" y="61"/>
                    </a:lnTo>
                    <a:lnTo>
                      <a:pt x="285" y="62"/>
                    </a:lnTo>
                    <a:lnTo>
                      <a:pt x="289" y="64"/>
                    </a:lnTo>
                    <a:lnTo>
                      <a:pt x="293" y="65"/>
                    </a:lnTo>
                    <a:lnTo>
                      <a:pt x="297" y="65"/>
                    </a:lnTo>
                    <a:lnTo>
                      <a:pt x="300" y="66"/>
                    </a:lnTo>
                    <a:lnTo>
                      <a:pt x="303" y="67"/>
                    </a:lnTo>
                    <a:lnTo>
                      <a:pt x="306" y="68"/>
                    </a:lnTo>
                    <a:lnTo>
                      <a:pt x="309" y="70"/>
                    </a:lnTo>
                    <a:lnTo>
                      <a:pt x="311" y="72"/>
                    </a:lnTo>
                    <a:lnTo>
                      <a:pt x="314" y="75"/>
                    </a:lnTo>
                    <a:lnTo>
                      <a:pt x="318" y="77"/>
                    </a:lnTo>
                    <a:lnTo>
                      <a:pt x="318" y="78"/>
                    </a:lnTo>
                    <a:lnTo>
                      <a:pt x="319" y="79"/>
                    </a:lnTo>
                    <a:lnTo>
                      <a:pt x="320" y="79"/>
                    </a:lnTo>
                    <a:lnTo>
                      <a:pt x="320" y="81"/>
                    </a:lnTo>
                    <a:lnTo>
                      <a:pt x="321" y="82"/>
                    </a:lnTo>
                    <a:lnTo>
                      <a:pt x="323" y="84"/>
                    </a:lnTo>
                    <a:lnTo>
                      <a:pt x="324" y="86"/>
                    </a:lnTo>
                    <a:lnTo>
                      <a:pt x="325" y="87"/>
                    </a:lnTo>
                    <a:lnTo>
                      <a:pt x="325" y="88"/>
                    </a:lnTo>
                    <a:lnTo>
                      <a:pt x="326" y="89"/>
                    </a:lnTo>
                    <a:lnTo>
                      <a:pt x="328" y="92"/>
                    </a:lnTo>
                    <a:lnTo>
                      <a:pt x="329" y="94"/>
                    </a:lnTo>
                    <a:lnTo>
                      <a:pt x="329" y="97"/>
                    </a:lnTo>
                    <a:lnTo>
                      <a:pt x="329" y="100"/>
                    </a:lnTo>
                    <a:lnTo>
                      <a:pt x="329" y="103"/>
                    </a:lnTo>
                    <a:lnTo>
                      <a:pt x="329" y="106"/>
                    </a:lnTo>
                    <a:lnTo>
                      <a:pt x="329" y="109"/>
                    </a:lnTo>
                    <a:lnTo>
                      <a:pt x="328" y="113"/>
                    </a:lnTo>
                    <a:lnTo>
                      <a:pt x="326" y="115"/>
                    </a:lnTo>
                    <a:lnTo>
                      <a:pt x="324" y="118"/>
                    </a:lnTo>
                    <a:lnTo>
                      <a:pt x="321" y="121"/>
                    </a:lnTo>
                    <a:lnTo>
                      <a:pt x="320" y="124"/>
                    </a:lnTo>
                    <a:lnTo>
                      <a:pt x="318" y="126"/>
                    </a:lnTo>
                    <a:lnTo>
                      <a:pt x="315" y="129"/>
                    </a:lnTo>
                    <a:lnTo>
                      <a:pt x="312" y="131"/>
                    </a:lnTo>
                    <a:lnTo>
                      <a:pt x="310" y="133"/>
                    </a:lnTo>
                    <a:lnTo>
                      <a:pt x="307" y="135"/>
                    </a:lnTo>
                    <a:lnTo>
                      <a:pt x="305" y="136"/>
                    </a:lnTo>
                    <a:lnTo>
                      <a:pt x="301" y="137"/>
                    </a:lnTo>
                    <a:lnTo>
                      <a:pt x="296" y="137"/>
                    </a:lnTo>
                    <a:lnTo>
                      <a:pt x="294" y="137"/>
                    </a:lnTo>
                    <a:lnTo>
                      <a:pt x="292" y="138"/>
                    </a:lnTo>
                    <a:lnTo>
                      <a:pt x="289" y="140"/>
                    </a:lnTo>
                    <a:lnTo>
                      <a:pt x="285" y="140"/>
                    </a:lnTo>
                    <a:lnTo>
                      <a:pt x="283" y="141"/>
                    </a:lnTo>
                    <a:lnTo>
                      <a:pt x="279" y="142"/>
                    </a:lnTo>
                    <a:lnTo>
                      <a:pt x="275" y="143"/>
                    </a:lnTo>
                    <a:lnTo>
                      <a:pt x="273" y="145"/>
                    </a:lnTo>
                    <a:lnTo>
                      <a:pt x="270" y="146"/>
                    </a:lnTo>
                    <a:lnTo>
                      <a:pt x="269" y="147"/>
                    </a:lnTo>
                    <a:lnTo>
                      <a:pt x="268" y="149"/>
                    </a:lnTo>
                    <a:lnTo>
                      <a:pt x="265" y="152"/>
                    </a:lnTo>
                    <a:lnTo>
                      <a:pt x="261" y="154"/>
                    </a:lnTo>
                    <a:lnTo>
                      <a:pt x="259" y="156"/>
                    </a:lnTo>
                    <a:lnTo>
                      <a:pt x="255" y="158"/>
                    </a:lnTo>
                    <a:lnTo>
                      <a:pt x="251" y="159"/>
                    </a:lnTo>
                    <a:lnTo>
                      <a:pt x="247" y="162"/>
                    </a:lnTo>
                    <a:lnTo>
                      <a:pt x="245" y="163"/>
                    </a:lnTo>
                    <a:lnTo>
                      <a:pt x="242" y="165"/>
                    </a:lnTo>
                    <a:lnTo>
                      <a:pt x="241" y="167"/>
                    </a:lnTo>
                    <a:lnTo>
                      <a:pt x="239" y="168"/>
                    </a:lnTo>
                    <a:lnTo>
                      <a:pt x="237" y="171"/>
                    </a:lnTo>
                    <a:lnTo>
                      <a:pt x="233" y="174"/>
                    </a:lnTo>
                    <a:lnTo>
                      <a:pt x="229" y="178"/>
                    </a:lnTo>
                    <a:lnTo>
                      <a:pt x="225" y="181"/>
                    </a:lnTo>
                    <a:lnTo>
                      <a:pt x="220" y="184"/>
                    </a:lnTo>
                    <a:lnTo>
                      <a:pt x="216" y="187"/>
                    </a:lnTo>
                    <a:lnTo>
                      <a:pt x="214" y="190"/>
                    </a:lnTo>
                    <a:lnTo>
                      <a:pt x="211" y="191"/>
                    </a:lnTo>
                    <a:lnTo>
                      <a:pt x="210" y="192"/>
                    </a:lnTo>
                    <a:lnTo>
                      <a:pt x="196" y="198"/>
                    </a:lnTo>
                    <a:lnTo>
                      <a:pt x="181" y="203"/>
                    </a:lnTo>
                    <a:lnTo>
                      <a:pt x="166" y="207"/>
                    </a:lnTo>
                    <a:lnTo>
                      <a:pt x="152" y="210"/>
                    </a:lnTo>
                    <a:lnTo>
                      <a:pt x="138" y="212"/>
                    </a:lnTo>
                    <a:lnTo>
                      <a:pt x="123" y="213"/>
                    </a:lnTo>
                    <a:lnTo>
                      <a:pt x="109" y="214"/>
                    </a:lnTo>
                    <a:lnTo>
                      <a:pt x="93" y="216"/>
                    </a:lnTo>
                    <a:lnTo>
                      <a:pt x="77" y="216"/>
                    </a:lnTo>
                    <a:lnTo>
                      <a:pt x="60" y="217"/>
                    </a:lnTo>
                    <a:lnTo>
                      <a:pt x="58" y="217"/>
                    </a:lnTo>
                    <a:lnTo>
                      <a:pt x="55" y="218"/>
                    </a:lnTo>
                    <a:lnTo>
                      <a:pt x="52" y="219"/>
                    </a:lnTo>
                    <a:lnTo>
                      <a:pt x="50" y="219"/>
                    </a:lnTo>
                    <a:lnTo>
                      <a:pt x="47" y="222"/>
                    </a:lnTo>
                    <a:lnTo>
                      <a:pt x="45" y="223"/>
                    </a:lnTo>
                    <a:lnTo>
                      <a:pt x="44" y="224"/>
                    </a:lnTo>
                    <a:lnTo>
                      <a:pt x="42" y="225"/>
                    </a:lnTo>
                    <a:lnTo>
                      <a:pt x="41" y="227"/>
                    </a:lnTo>
                    <a:lnTo>
                      <a:pt x="41" y="229"/>
                    </a:lnTo>
                    <a:lnTo>
                      <a:pt x="40" y="228"/>
                    </a:lnTo>
                    <a:lnTo>
                      <a:pt x="37" y="223"/>
                    </a:lnTo>
                    <a:lnTo>
                      <a:pt x="32" y="217"/>
                    </a:lnTo>
                    <a:lnTo>
                      <a:pt x="27" y="207"/>
                    </a:lnTo>
                    <a:lnTo>
                      <a:pt x="20" y="195"/>
                    </a:lnTo>
                    <a:lnTo>
                      <a:pt x="14" y="181"/>
                    </a:lnTo>
                    <a:lnTo>
                      <a:pt x="9" y="165"/>
                    </a:lnTo>
                    <a:lnTo>
                      <a:pt x="4" y="147"/>
                    </a:lnTo>
                    <a:lnTo>
                      <a:pt x="1" y="126"/>
                    </a:lnTo>
                    <a:lnTo>
                      <a:pt x="0" y="104"/>
                    </a:lnTo>
                    <a:lnTo>
                      <a:pt x="0" y="82"/>
                    </a:lnTo>
                    <a:lnTo>
                      <a:pt x="4" y="64"/>
                    </a:lnTo>
                    <a:lnTo>
                      <a:pt x="8" y="48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3" y="14"/>
                    </a:lnTo>
                    <a:lnTo>
                      <a:pt x="28" y="7"/>
                    </a:lnTo>
                    <a:lnTo>
                      <a:pt x="32" y="3"/>
                    </a:lnTo>
                    <a:lnTo>
                      <a:pt x="35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6" name="Freeform 63"/>
              <p:cNvSpPr>
                <a:spLocks/>
              </p:cNvSpPr>
              <p:nvPr/>
            </p:nvSpPr>
            <p:spPr bwMode="auto">
              <a:xfrm>
                <a:off x="2609" y="3019"/>
                <a:ext cx="109" cy="77"/>
              </a:xfrm>
              <a:custGeom>
                <a:avLst/>
                <a:gdLst>
                  <a:gd name="T0" fmla="*/ 0 w 329"/>
                  <a:gd name="T1" fmla="*/ 0 h 229"/>
                  <a:gd name="T2" fmla="*/ 0 w 329"/>
                  <a:gd name="T3" fmla="*/ 0 h 229"/>
                  <a:gd name="T4" fmla="*/ 0 w 329"/>
                  <a:gd name="T5" fmla="*/ 0 h 229"/>
                  <a:gd name="T6" fmla="*/ 0 w 329"/>
                  <a:gd name="T7" fmla="*/ 0 h 229"/>
                  <a:gd name="T8" fmla="*/ 0 w 329"/>
                  <a:gd name="T9" fmla="*/ 0 h 229"/>
                  <a:gd name="T10" fmla="*/ 0 w 329"/>
                  <a:gd name="T11" fmla="*/ 0 h 229"/>
                  <a:gd name="T12" fmla="*/ 0 w 329"/>
                  <a:gd name="T13" fmla="*/ 0 h 229"/>
                  <a:gd name="T14" fmla="*/ 0 w 329"/>
                  <a:gd name="T15" fmla="*/ 0 h 229"/>
                  <a:gd name="T16" fmla="*/ 0 w 329"/>
                  <a:gd name="T17" fmla="*/ 0 h 229"/>
                  <a:gd name="T18" fmla="*/ 0 w 329"/>
                  <a:gd name="T19" fmla="*/ 0 h 229"/>
                  <a:gd name="T20" fmla="*/ 0 w 329"/>
                  <a:gd name="T21" fmla="*/ 0 h 229"/>
                  <a:gd name="T22" fmla="*/ 0 w 329"/>
                  <a:gd name="T23" fmla="*/ 0 h 229"/>
                  <a:gd name="T24" fmla="*/ 0 w 329"/>
                  <a:gd name="T25" fmla="*/ 0 h 229"/>
                  <a:gd name="T26" fmla="*/ 0 w 329"/>
                  <a:gd name="T27" fmla="*/ 0 h 229"/>
                  <a:gd name="T28" fmla="*/ 0 w 329"/>
                  <a:gd name="T29" fmla="*/ 0 h 229"/>
                  <a:gd name="T30" fmla="*/ 0 w 329"/>
                  <a:gd name="T31" fmla="*/ 0 h 229"/>
                  <a:gd name="T32" fmla="*/ 0 w 329"/>
                  <a:gd name="T33" fmla="*/ 0 h 229"/>
                  <a:gd name="T34" fmla="*/ 0 w 329"/>
                  <a:gd name="T35" fmla="*/ 0 h 229"/>
                  <a:gd name="T36" fmla="*/ 0 w 329"/>
                  <a:gd name="T37" fmla="*/ 0 h 229"/>
                  <a:gd name="T38" fmla="*/ 0 w 329"/>
                  <a:gd name="T39" fmla="*/ 0 h 229"/>
                  <a:gd name="T40" fmla="*/ 0 w 329"/>
                  <a:gd name="T41" fmla="*/ 0 h 229"/>
                  <a:gd name="T42" fmla="*/ 0 w 329"/>
                  <a:gd name="T43" fmla="*/ 0 h 229"/>
                  <a:gd name="T44" fmla="*/ 0 w 329"/>
                  <a:gd name="T45" fmla="*/ 0 h 229"/>
                  <a:gd name="T46" fmla="*/ 0 w 329"/>
                  <a:gd name="T47" fmla="*/ 0 h 229"/>
                  <a:gd name="T48" fmla="*/ 0 w 329"/>
                  <a:gd name="T49" fmla="*/ 0 h 229"/>
                  <a:gd name="T50" fmla="*/ 0 w 329"/>
                  <a:gd name="T51" fmla="*/ 0 h 229"/>
                  <a:gd name="T52" fmla="*/ 0 w 329"/>
                  <a:gd name="T53" fmla="*/ 0 h 229"/>
                  <a:gd name="T54" fmla="*/ 0 w 329"/>
                  <a:gd name="T55" fmla="*/ 0 h 229"/>
                  <a:gd name="T56" fmla="*/ 0 w 329"/>
                  <a:gd name="T57" fmla="*/ 0 h 229"/>
                  <a:gd name="T58" fmla="*/ 0 w 329"/>
                  <a:gd name="T59" fmla="*/ 0 h 229"/>
                  <a:gd name="T60" fmla="*/ 0 w 329"/>
                  <a:gd name="T61" fmla="*/ 0 h 229"/>
                  <a:gd name="T62" fmla="*/ 0 w 329"/>
                  <a:gd name="T63" fmla="*/ 0 h 229"/>
                  <a:gd name="T64" fmla="*/ 0 w 329"/>
                  <a:gd name="T65" fmla="*/ 0 h 229"/>
                  <a:gd name="T66" fmla="*/ 0 w 329"/>
                  <a:gd name="T67" fmla="*/ 0 h 229"/>
                  <a:gd name="T68" fmla="*/ 0 w 329"/>
                  <a:gd name="T69" fmla="*/ 0 h 229"/>
                  <a:gd name="T70" fmla="*/ 0 w 329"/>
                  <a:gd name="T71" fmla="*/ 0 h 229"/>
                  <a:gd name="T72" fmla="*/ 0 w 329"/>
                  <a:gd name="T73" fmla="*/ 0 h 229"/>
                  <a:gd name="T74" fmla="*/ 0 w 329"/>
                  <a:gd name="T75" fmla="*/ 0 h 229"/>
                  <a:gd name="T76" fmla="*/ 0 w 329"/>
                  <a:gd name="T77" fmla="*/ 0 h 229"/>
                  <a:gd name="T78" fmla="*/ 0 w 329"/>
                  <a:gd name="T79" fmla="*/ 0 h 229"/>
                  <a:gd name="T80" fmla="*/ 0 w 329"/>
                  <a:gd name="T81" fmla="*/ 0 h 229"/>
                  <a:gd name="T82" fmla="*/ 0 w 329"/>
                  <a:gd name="T83" fmla="*/ 0 h 229"/>
                  <a:gd name="T84" fmla="*/ 0 w 329"/>
                  <a:gd name="T85" fmla="*/ 0 h 229"/>
                  <a:gd name="T86" fmla="*/ 0 w 329"/>
                  <a:gd name="T87" fmla="*/ 0 h 229"/>
                  <a:gd name="T88" fmla="*/ 0 w 329"/>
                  <a:gd name="T89" fmla="*/ 0 h 229"/>
                  <a:gd name="T90" fmla="*/ 0 w 329"/>
                  <a:gd name="T91" fmla="*/ 0 h 229"/>
                  <a:gd name="T92" fmla="*/ 0 w 329"/>
                  <a:gd name="T93" fmla="*/ 0 h 229"/>
                  <a:gd name="T94" fmla="*/ 0 w 329"/>
                  <a:gd name="T95" fmla="*/ 0 h 229"/>
                  <a:gd name="T96" fmla="*/ 0 w 329"/>
                  <a:gd name="T97" fmla="*/ 0 h 229"/>
                  <a:gd name="T98" fmla="*/ 0 w 329"/>
                  <a:gd name="T99" fmla="*/ 0 h 229"/>
                  <a:gd name="T100" fmla="*/ 0 w 329"/>
                  <a:gd name="T101" fmla="*/ 0 h 229"/>
                  <a:gd name="T102" fmla="*/ 0 w 329"/>
                  <a:gd name="T103" fmla="*/ 0 h 229"/>
                  <a:gd name="T104" fmla="*/ 0 w 329"/>
                  <a:gd name="T105" fmla="*/ 0 h 229"/>
                  <a:gd name="T106" fmla="*/ 0 w 329"/>
                  <a:gd name="T107" fmla="*/ 0 h 229"/>
                  <a:gd name="T108" fmla="*/ 0 w 329"/>
                  <a:gd name="T109" fmla="*/ 0 h 229"/>
                  <a:gd name="T110" fmla="*/ 0 w 329"/>
                  <a:gd name="T111" fmla="*/ 0 h 229"/>
                  <a:gd name="T112" fmla="*/ 0 w 329"/>
                  <a:gd name="T113" fmla="*/ 0 h 229"/>
                  <a:gd name="T114" fmla="*/ 0 w 329"/>
                  <a:gd name="T115" fmla="*/ 0 h 229"/>
                  <a:gd name="T116" fmla="*/ 0 w 329"/>
                  <a:gd name="T117" fmla="*/ 0 h 22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29" h="229">
                    <a:moveTo>
                      <a:pt x="36" y="0"/>
                    </a:moveTo>
                    <a:lnTo>
                      <a:pt x="46" y="2"/>
                    </a:lnTo>
                    <a:lnTo>
                      <a:pt x="55" y="5"/>
                    </a:lnTo>
                    <a:lnTo>
                      <a:pt x="65" y="6"/>
                    </a:lnTo>
                    <a:lnTo>
                      <a:pt x="74" y="7"/>
                    </a:lnTo>
                    <a:lnTo>
                      <a:pt x="83" y="8"/>
                    </a:lnTo>
                    <a:lnTo>
                      <a:pt x="92" y="8"/>
                    </a:lnTo>
                    <a:lnTo>
                      <a:pt x="101" y="10"/>
                    </a:lnTo>
                    <a:lnTo>
                      <a:pt x="109" y="10"/>
                    </a:lnTo>
                    <a:lnTo>
                      <a:pt x="116" y="10"/>
                    </a:lnTo>
                    <a:lnTo>
                      <a:pt x="124" y="10"/>
                    </a:lnTo>
                    <a:lnTo>
                      <a:pt x="127" y="10"/>
                    </a:lnTo>
                    <a:lnTo>
                      <a:pt x="129" y="10"/>
                    </a:lnTo>
                    <a:lnTo>
                      <a:pt x="132" y="10"/>
                    </a:lnTo>
                    <a:lnTo>
                      <a:pt x="134" y="10"/>
                    </a:lnTo>
                    <a:lnTo>
                      <a:pt x="137" y="8"/>
                    </a:lnTo>
                    <a:lnTo>
                      <a:pt x="140" y="8"/>
                    </a:lnTo>
                    <a:lnTo>
                      <a:pt x="142" y="8"/>
                    </a:lnTo>
                    <a:lnTo>
                      <a:pt x="145" y="8"/>
                    </a:lnTo>
                    <a:lnTo>
                      <a:pt x="147" y="8"/>
                    </a:lnTo>
                    <a:lnTo>
                      <a:pt x="150" y="8"/>
                    </a:lnTo>
                    <a:lnTo>
                      <a:pt x="156" y="8"/>
                    </a:lnTo>
                    <a:lnTo>
                      <a:pt x="161" y="8"/>
                    </a:lnTo>
                    <a:lnTo>
                      <a:pt x="166" y="10"/>
                    </a:lnTo>
                    <a:lnTo>
                      <a:pt x="170" y="11"/>
                    </a:lnTo>
                    <a:lnTo>
                      <a:pt x="174" y="12"/>
                    </a:lnTo>
                    <a:lnTo>
                      <a:pt x="179" y="13"/>
                    </a:lnTo>
                    <a:lnTo>
                      <a:pt x="183" y="14"/>
                    </a:lnTo>
                    <a:lnTo>
                      <a:pt x="187" y="16"/>
                    </a:lnTo>
                    <a:lnTo>
                      <a:pt x="192" y="17"/>
                    </a:lnTo>
                    <a:lnTo>
                      <a:pt x="198" y="17"/>
                    </a:lnTo>
                    <a:lnTo>
                      <a:pt x="207" y="19"/>
                    </a:lnTo>
                    <a:lnTo>
                      <a:pt x="215" y="22"/>
                    </a:lnTo>
                    <a:lnTo>
                      <a:pt x="221" y="24"/>
                    </a:lnTo>
                    <a:lnTo>
                      <a:pt x="228" y="27"/>
                    </a:lnTo>
                    <a:lnTo>
                      <a:pt x="233" y="29"/>
                    </a:lnTo>
                    <a:lnTo>
                      <a:pt x="238" y="32"/>
                    </a:lnTo>
                    <a:lnTo>
                      <a:pt x="243" y="35"/>
                    </a:lnTo>
                    <a:lnTo>
                      <a:pt x="247" y="39"/>
                    </a:lnTo>
                    <a:lnTo>
                      <a:pt x="252" y="43"/>
                    </a:lnTo>
                    <a:lnTo>
                      <a:pt x="259" y="49"/>
                    </a:lnTo>
                    <a:lnTo>
                      <a:pt x="260" y="50"/>
                    </a:lnTo>
                    <a:lnTo>
                      <a:pt x="262" y="51"/>
                    </a:lnTo>
                    <a:lnTo>
                      <a:pt x="265" y="52"/>
                    </a:lnTo>
                    <a:lnTo>
                      <a:pt x="268" y="55"/>
                    </a:lnTo>
                    <a:lnTo>
                      <a:pt x="270" y="56"/>
                    </a:lnTo>
                    <a:lnTo>
                      <a:pt x="274" y="57"/>
                    </a:lnTo>
                    <a:lnTo>
                      <a:pt x="277" y="59"/>
                    </a:lnTo>
                    <a:lnTo>
                      <a:pt x="280" y="60"/>
                    </a:lnTo>
                    <a:lnTo>
                      <a:pt x="283" y="61"/>
                    </a:lnTo>
                    <a:lnTo>
                      <a:pt x="285" y="62"/>
                    </a:lnTo>
                    <a:lnTo>
                      <a:pt x="289" y="64"/>
                    </a:lnTo>
                    <a:lnTo>
                      <a:pt x="293" y="65"/>
                    </a:lnTo>
                    <a:lnTo>
                      <a:pt x="297" y="65"/>
                    </a:lnTo>
                    <a:lnTo>
                      <a:pt x="300" y="66"/>
                    </a:lnTo>
                    <a:lnTo>
                      <a:pt x="303" y="67"/>
                    </a:lnTo>
                    <a:lnTo>
                      <a:pt x="306" y="68"/>
                    </a:lnTo>
                    <a:lnTo>
                      <a:pt x="309" y="70"/>
                    </a:lnTo>
                    <a:lnTo>
                      <a:pt x="311" y="72"/>
                    </a:lnTo>
                    <a:lnTo>
                      <a:pt x="314" y="75"/>
                    </a:lnTo>
                    <a:lnTo>
                      <a:pt x="318" y="77"/>
                    </a:lnTo>
                    <a:lnTo>
                      <a:pt x="318" y="78"/>
                    </a:lnTo>
                    <a:lnTo>
                      <a:pt x="319" y="79"/>
                    </a:lnTo>
                    <a:lnTo>
                      <a:pt x="320" y="79"/>
                    </a:lnTo>
                    <a:lnTo>
                      <a:pt x="320" y="81"/>
                    </a:lnTo>
                    <a:lnTo>
                      <a:pt x="321" y="82"/>
                    </a:lnTo>
                    <a:lnTo>
                      <a:pt x="323" y="84"/>
                    </a:lnTo>
                    <a:lnTo>
                      <a:pt x="324" y="86"/>
                    </a:lnTo>
                    <a:lnTo>
                      <a:pt x="325" y="87"/>
                    </a:lnTo>
                    <a:lnTo>
                      <a:pt x="325" y="88"/>
                    </a:lnTo>
                    <a:lnTo>
                      <a:pt x="326" y="89"/>
                    </a:lnTo>
                    <a:lnTo>
                      <a:pt x="328" y="92"/>
                    </a:lnTo>
                    <a:lnTo>
                      <a:pt x="329" y="94"/>
                    </a:lnTo>
                    <a:lnTo>
                      <a:pt x="329" y="97"/>
                    </a:lnTo>
                    <a:lnTo>
                      <a:pt x="329" y="100"/>
                    </a:lnTo>
                    <a:lnTo>
                      <a:pt x="329" y="103"/>
                    </a:lnTo>
                    <a:lnTo>
                      <a:pt x="329" y="106"/>
                    </a:lnTo>
                    <a:lnTo>
                      <a:pt x="329" y="109"/>
                    </a:lnTo>
                    <a:lnTo>
                      <a:pt x="328" y="113"/>
                    </a:lnTo>
                    <a:lnTo>
                      <a:pt x="326" y="115"/>
                    </a:lnTo>
                    <a:lnTo>
                      <a:pt x="324" y="118"/>
                    </a:lnTo>
                    <a:lnTo>
                      <a:pt x="321" y="121"/>
                    </a:lnTo>
                    <a:lnTo>
                      <a:pt x="320" y="124"/>
                    </a:lnTo>
                    <a:lnTo>
                      <a:pt x="318" y="126"/>
                    </a:lnTo>
                    <a:lnTo>
                      <a:pt x="315" y="129"/>
                    </a:lnTo>
                    <a:lnTo>
                      <a:pt x="312" y="131"/>
                    </a:lnTo>
                    <a:lnTo>
                      <a:pt x="310" y="133"/>
                    </a:lnTo>
                    <a:lnTo>
                      <a:pt x="307" y="135"/>
                    </a:lnTo>
                    <a:lnTo>
                      <a:pt x="305" y="136"/>
                    </a:lnTo>
                    <a:lnTo>
                      <a:pt x="301" y="137"/>
                    </a:lnTo>
                    <a:lnTo>
                      <a:pt x="296" y="137"/>
                    </a:lnTo>
                    <a:lnTo>
                      <a:pt x="294" y="137"/>
                    </a:lnTo>
                    <a:lnTo>
                      <a:pt x="292" y="138"/>
                    </a:lnTo>
                    <a:lnTo>
                      <a:pt x="289" y="140"/>
                    </a:lnTo>
                    <a:lnTo>
                      <a:pt x="285" y="140"/>
                    </a:lnTo>
                    <a:lnTo>
                      <a:pt x="283" y="141"/>
                    </a:lnTo>
                    <a:lnTo>
                      <a:pt x="279" y="142"/>
                    </a:lnTo>
                    <a:lnTo>
                      <a:pt x="275" y="143"/>
                    </a:lnTo>
                    <a:lnTo>
                      <a:pt x="273" y="145"/>
                    </a:lnTo>
                    <a:lnTo>
                      <a:pt x="270" y="146"/>
                    </a:lnTo>
                    <a:lnTo>
                      <a:pt x="269" y="147"/>
                    </a:lnTo>
                    <a:lnTo>
                      <a:pt x="268" y="149"/>
                    </a:lnTo>
                    <a:lnTo>
                      <a:pt x="265" y="152"/>
                    </a:lnTo>
                    <a:lnTo>
                      <a:pt x="261" y="154"/>
                    </a:lnTo>
                    <a:lnTo>
                      <a:pt x="259" y="156"/>
                    </a:lnTo>
                    <a:lnTo>
                      <a:pt x="255" y="158"/>
                    </a:lnTo>
                    <a:lnTo>
                      <a:pt x="251" y="159"/>
                    </a:lnTo>
                    <a:lnTo>
                      <a:pt x="247" y="162"/>
                    </a:lnTo>
                    <a:lnTo>
                      <a:pt x="245" y="163"/>
                    </a:lnTo>
                    <a:lnTo>
                      <a:pt x="242" y="165"/>
                    </a:lnTo>
                    <a:lnTo>
                      <a:pt x="241" y="167"/>
                    </a:lnTo>
                    <a:lnTo>
                      <a:pt x="239" y="168"/>
                    </a:lnTo>
                    <a:lnTo>
                      <a:pt x="237" y="171"/>
                    </a:lnTo>
                    <a:lnTo>
                      <a:pt x="233" y="174"/>
                    </a:lnTo>
                    <a:lnTo>
                      <a:pt x="229" y="178"/>
                    </a:lnTo>
                    <a:lnTo>
                      <a:pt x="225" y="181"/>
                    </a:lnTo>
                    <a:lnTo>
                      <a:pt x="220" y="184"/>
                    </a:lnTo>
                    <a:lnTo>
                      <a:pt x="216" y="187"/>
                    </a:lnTo>
                    <a:lnTo>
                      <a:pt x="214" y="190"/>
                    </a:lnTo>
                    <a:lnTo>
                      <a:pt x="211" y="191"/>
                    </a:lnTo>
                    <a:lnTo>
                      <a:pt x="210" y="192"/>
                    </a:lnTo>
                    <a:lnTo>
                      <a:pt x="196" y="198"/>
                    </a:lnTo>
                    <a:lnTo>
                      <a:pt x="181" y="203"/>
                    </a:lnTo>
                    <a:lnTo>
                      <a:pt x="166" y="207"/>
                    </a:lnTo>
                    <a:lnTo>
                      <a:pt x="152" y="210"/>
                    </a:lnTo>
                    <a:lnTo>
                      <a:pt x="138" y="212"/>
                    </a:lnTo>
                    <a:lnTo>
                      <a:pt x="123" y="213"/>
                    </a:lnTo>
                    <a:lnTo>
                      <a:pt x="109" y="214"/>
                    </a:lnTo>
                    <a:lnTo>
                      <a:pt x="93" y="216"/>
                    </a:lnTo>
                    <a:lnTo>
                      <a:pt x="77" y="216"/>
                    </a:lnTo>
                    <a:lnTo>
                      <a:pt x="60" y="217"/>
                    </a:lnTo>
                    <a:lnTo>
                      <a:pt x="58" y="217"/>
                    </a:lnTo>
                    <a:lnTo>
                      <a:pt x="55" y="218"/>
                    </a:lnTo>
                    <a:lnTo>
                      <a:pt x="52" y="219"/>
                    </a:lnTo>
                    <a:lnTo>
                      <a:pt x="50" y="219"/>
                    </a:lnTo>
                    <a:lnTo>
                      <a:pt x="47" y="222"/>
                    </a:lnTo>
                    <a:lnTo>
                      <a:pt x="45" y="223"/>
                    </a:lnTo>
                    <a:lnTo>
                      <a:pt x="44" y="224"/>
                    </a:lnTo>
                    <a:lnTo>
                      <a:pt x="42" y="225"/>
                    </a:lnTo>
                    <a:lnTo>
                      <a:pt x="41" y="227"/>
                    </a:lnTo>
                    <a:lnTo>
                      <a:pt x="41" y="229"/>
                    </a:lnTo>
                    <a:lnTo>
                      <a:pt x="40" y="228"/>
                    </a:lnTo>
                    <a:lnTo>
                      <a:pt x="37" y="223"/>
                    </a:lnTo>
                    <a:lnTo>
                      <a:pt x="32" y="217"/>
                    </a:lnTo>
                    <a:lnTo>
                      <a:pt x="27" y="207"/>
                    </a:lnTo>
                    <a:lnTo>
                      <a:pt x="20" y="195"/>
                    </a:lnTo>
                    <a:lnTo>
                      <a:pt x="14" y="181"/>
                    </a:lnTo>
                    <a:lnTo>
                      <a:pt x="9" y="165"/>
                    </a:lnTo>
                    <a:lnTo>
                      <a:pt x="4" y="147"/>
                    </a:lnTo>
                    <a:lnTo>
                      <a:pt x="1" y="126"/>
                    </a:lnTo>
                    <a:lnTo>
                      <a:pt x="0" y="104"/>
                    </a:lnTo>
                    <a:lnTo>
                      <a:pt x="0" y="82"/>
                    </a:lnTo>
                    <a:lnTo>
                      <a:pt x="4" y="64"/>
                    </a:lnTo>
                    <a:lnTo>
                      <a:pt x="8" y="48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3" y="14"/>
                    </a:lnTo>
                    <a:lnTo>
                      <a:pt x="28" y="7"/>
                    </a:lnTo>
                    <a:lnTo>
                      <a:pt x="32" y="3"/>
                    </a:lnTo>
                    <a:lnTo>
                      <a:pt x="35" y="0"/>
                    </a:lnTo>
                    <a:lnTo>
                      <a:pt x="36" y="0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7" name="Freeform 64"/>
              <p:cNvSpPr>
                <a:spLocks/>
              </p:cNvSpPr>
              <p:nvPr/>
            </p:nvSpPr>
            <p:spPr bwMode="auto">
              <a:xfrm>
                <a:off x="2595" y="3027"/>
                <a:ext cx="10" cy="57"/>
              </a:xfrm>
              <a:custGeom>
                <a:avLst/>
                <a:gdLst>
                  <a:gd name="T0" fmla="*/ 0 w 28"/>
                  <a:gd name="T1" fmla="*/ 0 h 172"/>
                  <a:gd name="T2" fmla="*/ 0 w 28"/>
                  <a:gd name="T3" fmla="*/ 0 h 172"/>
                  <a:gd name="T4" fmla="*/ 0 w 28"/>
                  <a:gd name="T5" fmla="*/ 0 h 172"/>
                  <a:gd name="T6" fmla="*/ 0 w 28"/>
                  <a:gd name="T7" fmla="*/ 0 h 172"/>
                  <a:gd name="T8" fmla="*/ 0 w 28"/>
                  <a:gd name="T9" fmla="*/ 0 h 172"/>
                  <a:gd name="T10" fmla="*/ 0 w 28"/>
                  <a:gd name="T11" fmla="*/ 0 h 172"/>
                  <a:gd name="T12" fmla="*/ 0 w 28"/>
                  <a:gd name="T13" fmla="*/ 0 h 172"/>
                  <a:gd name="T14" fmla="*/ 0 w 28"/>
                  <a:gd name="T15" fmla="*/ 0 h 172"/>
                  <a:gd name="T16" fmla="*/ 0 w 28"/>
                  <a:gd name="T17" fmla="*/ 0 h 172"/>
                  <a:gd name="T18" fmla="*/ 0 w 28"/>
                  <a:gd name="T19" fmla="*/ 0 h 172"/>
                  <a:gd name="T20" fmla="*/ 0 w 28"/>
                  <a:gd name="T21" fmla="*/ 0 h 172"/>
                  <a:gd name="T22" fmla="*/ 0 w 28"/>
                  <a:gd name="T23" fmla="*/ 0 h 172"/>
                  <a:gd name="T24" fmla="*/ 0 w 28"/>
                  <a:gd name="T25" fmla="*/ 0 h 172"/>
                  <a:gd name="T26" fmla="*/ 0 w 28"/>
                  <a:gd name="T27" fmla="*/ 0 h 172"/>
                  <a:gd name="T28" fmla="*/ 0 w 28"/>
                  <a:gd name="T29" fmla="*/ 0 h 172"/>
                  <a:gd name="T30" fmla="*/ 0 w 28"/>
                  <a:gd name="T31" fmla="*/ 0 h 172"/>
                  <a:gd name="T32" fmla="*/ 0 w 28"/>
                  <a:gd name="T33" fmla="*/ 0 h 172"/>
                  <a:gd name="T34" fmla="*/ 0 w 28"/>
                  <a:gd name="T35" fmla="*/ 0 h 172"/>
                  <a:gd name="T36" fmla="*/ 0 w 28"/>
                  <a:gd name="T37" fmla="*/ 0 h 172"/>
                  <a:gd name="T38" fmla="*/ 0 w 28"/>
                  <a:gd name="T39" fmla="*/ 0 h 172"/>
                  <a:gd name="T40" fmla="*/ 0 w 28"/>
                  <a:gd name="T41" fmla="*/ 0 h 172"/>
                  <a:gd name="T42" fmla="*/ 0 w 28"/>
                  <a:gd name="T43" fmla="*/ 0 h 17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8" h="172">
                    <a:moveTo>
                      <a:pt x="28" y="172"/>
                    </a:moveTo>
                    <a:lnTo>
                      <a:pt x="27" y="171"/>
                    </a:lnTo>
                    <a:lnTo>
                      <a:pt x="26" y="169"/>
                    </a:lnTo>
                    <a:lnTo>
                      <a:pt x="22" y="167"/>
                    </a:lnTo>
                    <a:lnTo>
                      <a:pt x="18" y="162"/>
                    </a:lnTo>
                    <a:lnTo>
                      <a:pt x="14" y="155"/>
                    </a:lnTo>
                    <a:lnTo>
                      <a:pt x="11" y="146"/>
                    </a:lnTo>
                    <a:lnTo>
                      <a:pt x="7" y="134"/>
                    </a:lnTo>
                    <a:lnTo>
                      <a:pt x="3" y="120"/>
                    </a:lnTo>
                    <a:lnTo>
                      <a:pt x="0" y="102"/>
                    </a:lnTo>
                    <a:lnTo>
                      <a:pt x="0" y="81"/>
                    </a:lnTo>
                    <a:lnTo>
                      <a:pt x="0" y="60"/>
                    </a:lnTo>
                    <a:lnTo>
                      <a:pt x="3" y="44"/>
                    </a:lnTo>
                    <a:lnTo>
                      <a:pt x="5" y="31"/>
                    </a:lnTo>
                    <a:lnTo>
                      <a:pt x="8" y="20"/>
                    </a:lnTo>
                    <a:lnTo>
                      <a:pt x="12" y="12"/>
                    </a:lnTo>
                    <a:lnTo>
                      <a:pt x="16" y="6"/>
                    </a:lnTo>
                    <a:lnTo>
                      <a:pt x="18" y="3"/>
                    </a:lnTo>
                    <a:lnTo>
                      <a:pt x="21" y="1"/>
                    </a:lnTo>
                    <a:lnTo>
                      <a:pt x="23" y="0"/>
                    </a:lnTo>
                  </a:path>
                </a:pathLst>
              </a:custGeom>
              <a:noFill/>
              <a:ln w="6350">
                <a:solidFill>
                  <a:srgbClr val="F2D8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8" name="Freeform 65"/>
              <p:cNvSpPr>
                <a:spLocks/>
              </p:cNvSpPr>
              <p:nvPr/>
            </p:nvSpPr>
            <p:spPr bwMode="auto">
              <a:xfrm>
                <a:off x="2599" y="3025"/>
                <a:ext cx="10" cy="62"/>
              </a:xfrm>
              <a:custGeom>
                <a:avLst/>
                <a:gdLst>
                  <a:gd name="T0" fmla="*/ 0 w 30"/>
                  <a:gd name="T1" fmla="*/ 0 h 186"/>
                  <a:gd name="T2" fmla="*/ 0 w 30"/>
                  <a:gd name="T3" fmla="*/ 0 h 186"/>
                  <a:gd name="T4" fmla="*/ 0 w 30"/>
                  <a:gd name="T5" fmla="*/ 0 h 186"/>
                  <a:gd name="T6" fmla="*/ 0 w 30"/>
                  <a:gd name="T7" fmla="*/ 0 h 186"/>
                  <a:gd name="T8" fmla="*/ 0 w 30"/>
                  <a:gd name="T9" fmla="*/ 0 h 186"/>
                  <a:gd name="T10" fmla="*/ 0 w 30"/>
                  <a:gd name="T11" fmla="*/ 0 h 186"/>
                  <a:gd name="T12" fmla="*/ 0 w 30"/>
                  <a:gd name="T13" fmla="*/ 0 h 186"/>
                  <a:gd name="T14" fmla="*/ 0 w 30"/>
                  <a:gd name="T15" fmla="*/ 0 h 186"/>
                  <a:gd name="T16" fmla="*/ 0 w 30"/>
                  <a:gd name="T17" fmla="*/ 0 h 186"/>
                  <a:gd name="T18" fmla="*/ 0 w 30"/>
                  <a:gd name="T19" fmla="*/ 0 h 186"/>
                  <a:gd name="T20" fmla="*/ 0 w 30"/>
                  <a:gd name="T21" fmla="*/ 0 h 186"/>
                  <a:gd name="T22" fmla="*/ 0 w 30"/>
                  <a:gd name="T23" fmla="*/ 0 h 186"/>
                  <a:gd name="T24" fmla="*/ 0 w 30"/>
                  <a:gd name="T25" fmla="*/ 0 h 186"/>
                  <a:gd name="T26" fmla="*/ 0 w 30"/>
                  <a:gd name="T27" fmla="*/ 0 h 186"/>
                  <a:gd name="T28" fmla="*/ 0 w 30"/>
                  <a:gd name="T29" fmla="*/ 0 h 186"/>
                  <a:gd name="T30" fmla="*/ 0 w 30"/>
                  <a:gd name="T31" fmla="*/ 0 h 186"/>
                  <a:gd name="T32" fmla="*/ 0 w 30"/>
                  <a:gd name="T33" fmla="*/ 0 h 186"/>
                  <a:gd name="T34" fmla="*/ 0 w 30"/>
                  <a:gd name="T35" fmla="*/ 0 h 186"/>
                  <a:gd name="T36" fmla="*/ 0 w 30"/>
                  <a:gd name="T37" fmla="*/ 0 h 186"/>
                  <a:gd name="T38" fmla="*/ 0 w 30"/>
                  <a:gd name="T39" fmla="*/ 0 h 186"/>
                  <a:gd name="T40" fmla="*/ 0 w 30"/>
                  <a:gd name="T41" fmla="*/ 0 h 186"/>
                  <a:gd name="T42" fmla="*/ 0 w 30"/>
                  <a:gd name="T43" fmla="*/ 0 h 186"/>
                  <a:gd name="T44" fmla="*/ 0 w 30"/>
                  <a:gd name="T45" fmla="*/ 0 h 186"/>
                  <a:gd name="T46" fmla="*/ 0 w 30"/>
                  <a:gd name="T47" fmla="*/ 0 h 186"/>
                  <a:gd name="T48" fmla="*/ 0 w 30"/>
                  <a:gd name="T49" fmla="*/ 0 h 186"/>
                  <a:gd name="T50" fmla="*/ 0 w 30"/>
                  <a:gd name="T51" fmla="*/ 0 h 186"/>
                  <a:gd name="T52" fmla="*/ 0 w 30"/>
                  <a:gd name="T53" fmla="*/ 0 h 186"/>
                  <a:gd name="T54" fmla="*/ 0 w 30"/>
                  <a:gd name="T55" fmla="*/ 0 h 186"/>
                  <a:gd name="T56" fmla="*/ 0 w 30"/>
                  <a:gd name="T57" fmla="*/ 0 h 186"/>
                  <a:gd name="T58" fmla="*/ 0 w 30"/>
                  <a:gd name="T59" fmla="*/ 0 h 186"/>
                  <a:gd name="T60" fmla="*/ 0 w 30"/>
                  <a:gd name="T61" fmla="*/ 0 h 186"/>
                  <a:gd name="T62" fmla="*/ 0 w 30"/>
                  <a:gd name="T63" fmla="*/ 0 h 186"/>
                  <a:gd name="T64" fmla="*/ 0 w 30"/>
                  <a:gd name="T65" fmla="*/ 0 h 1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" h="186">
                    <a:moveTo>
                      <a:pt x="25" y="0"/>
                    </a:moveTo>
                    <a:lnTo>
                      <a:pt x="25" y="0"/>
                    </a:lnTo>
                    <a:lnTo>
                      <a:pt x="23" y="2"/>
                    </a:lnTo>
                    <a:lnTo>
                      <a:pt x="20" y="5"/>
                    </a:lnTo>
                    <a:lnTo>
                      <a:pt x="16" y="9"/>
                    </a:lnTo>
                    <a:lnTo>
                      <a:pt x="12" y="15"/>
                    </a:lnTo>
                    <a:lnTo>
                      <a:pt x="8" y="23"/>
                    </a:lnTo>
                    <a:lnTo>
                      <a:pt x="5" y="34"/>
                    </a:lnTo>
                    <a:lnTo>
                      <a:pt x="2" y="48"/>
                    </a:lnTo>
                    <a:lnTo>
                      <a:pt x="0" y="64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0" y="86"/>
                    </a:lnTo>
                    <a:lnTo>
                      <a:pt x="0" y="87"/>
                    </a:lnTo>
                    <a:lnTo>
                      <a:pt x="0" y="88"/>
                    </a:lnTo>
                    <a:lnTo>
                      <a:pt x="0" y="89"/>
                    </a:lnTo>
                    <a:lnTo>
                      <a:pt x="1" y="110"/>
                    </a:lnTo>
                    <a:lnTo>
                      <a:pt x="3" y="129"/>
                    </a:lnTo>
                    <a:lnTo>
                      <a:pt x="6" y="143"/>
                    </a:lnTo>
                    <a:lnTo>
                      <a:pt x="11" y="156"/>
                    </a:lnTo>
                    <a:lnTo>
                      <a:pt x="15" y="166"/>
                    </a:lnTo>
                    <a:lnTo>
                      <a:pt x="20" y="173"/>
                    </a:lnTo>
                    <a:lnTo>
                      <a:pt x="24" y="179"/>
                    </a:lnTo>
                    <a:lnTo>
                      <a:pt x="28" y="183"/>
                    </a:lnTo>
                    <a:lnTo>
                      <a:pt x="30" y="185"/>
                    </a:lnTo>
                    <a:lnTo>
                      <a:pt x="30" y="186"/>
                    </a:lnTo>
                  </a:path>
                </a:pathLst>
              </a:custGeom>
              <a:noFill/>
              <a:ln w="6350">
                <a:solidFill>
                  <a:srgbClr val="F5DF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9" name="Freeform 66"/>
              <p:cNvSpPr>
                <a:spLocks/>
              </p:cNvSpPr>
              <p:nvPr/>
            </p:nvSpPr>
            <p:spPr bwMode="auto">
              <a:xfrm>
                <a:off x="2602" y="3023"/>
                <a:ext cx="12" cy="67"/>
              </a:xfrm>
              <a:custGeom>
                <a:avLst/>
                <a:gdLst>
                  <a:gd name="T0" fmla="*/ 0 w 34"/>
                  <a:gd name="T1" fmla="*/ 0 h 199"/>
                  <a:gd name="T2" fmla="*/ 0 w 34"/>
                  <a:gd name="T3" fmla="*/ 0 h 199"/>
                  <a:gd name="T4" fmla="*/ 0 w 34"/>
                  <a:gd name="T5" fmla="*/ 0 h 199"/>
                  <a:gd name="T6" fmla="*/ 0 w 34"/>
                  <a:gd name="T7" fmla="*/ 0 h 199"/>
                  <a:gd name="T8" fmla="*/ 0 w 34"/>
                  <a:gd name="T9" fmla="*/ 0 h 199"/>
                  <a:gd name="T10" fmla="*/ 0 w 34"/>
                  <a:gd name="T11" fmla="*/ 0 h 199"/>
                  <a:gd name="T12" fmla="*/ 0 w 34"/>
                  <a:gd name="T13" fmla="*/ 0 h 199"/>
                  <a:gd name="T14" fmla="*/ 0 w 34"/>
                  <a:gd name="T15" fmla="*/ 0 h 199"/>
                  <a:gd name="T16" fmla="*/ 0 w 34"/>
                  <a:gd name="T17" fmla="*/ 0 h 199"/>
                  <a:gd name="T18" fmla="*/ 0 w 34"/>
                  <a:gd name="T19" fmla="*/ 0 h 199"/>
                  <a:gd name="T20" fmla="*/ 0 w 34"/>
                  <a:gd name="T21" fmla="*/ 0 h 199"/>
                  <a:gd name="T22" fmla="*/ 0 w 34"/>
                  <a:gd name="T23" fmla="*/ 0 h 199"/>
                  <a:gd name="T24" fmla="*/ 0 w 34"/>
                  <a:gd name="T25" fmla="*/ 0 h 199"/>
                  <a:gd name="T26" fmla="*/ 0 w 34"/>
                  <a:gd name="T27" fmla="*/ 0 h 199"/>
                  <a:gd name="T28" fmla="*/ 0 w 34"/>
                  <a:gd name="T29" fmla="*/ 0 h 199"/>
                  <a:gd name="T30" fmla="*/ 0 w 34"/>
                  <a:gd name="T31" fmla="*/ 0 h 199"/>
                  <a:gd name="T32" fmla="*/ 0 w 34"/>
                  <a:gd name="T33" fmla="*/ 0 h 199"/>
                  <a:gd name="T34" fmla="*/ 0 w 34"/>
                  <a:gd name="T35" fmla="*/ 0 h 199"/>
                  <a:gd name="T36" fmla="*/ 0 w 34"/>
                  <a:gd name="T37" fmla="*/ 0 h 199"/>
                  <a:gd name="T38" fmla="*/ 0 w 34"/>
                  <a:gd name="T39" fmla="*/ 0 h 199"/>
                  <a:gd name="T40" fmla="*/ 0 w 34"/>
                  <a:gd name="T41" fmla="*/ 0 h 199"/>
                  <a:gd name="T42" fmla="*/ 0 w 34"/>
                  <a:gd name="T43" fmla="*/ 0 h 199"/>
                  <a:gd name="T44" fmla="*/ 0 w 34"/>
                  <a:gd name="T45" fmla="*/ 0 h 199"/>
                  <a:gd name="T46" fmla="*/ 0 w 34"/>
                  <a:gd name="T47" fmla="*/ 0 h 199"/>
                  <a:gd name="T48" fmla="*/ 0 w 34"/>
                  <a:gd name="T49" fmla="*/ 0 h 199"/>
                  <a:gd name="T50" fmla="*/ 0 w 34"/>
                  <a:gd name="T51" fmla="*/ 0 h 199"/>
                  <a:gd name="T52" fmla="*/ 0 w 34"/>
                  <a:gd name="T53" fmla="*/ 0 h 199"/>
                  <a:gd name="T54" fmla="*/ 0 w 34"/>
                  <a:gd name="T55" fmla="*/ 0 h 199"/>
                  <a:gd name="T56" fmla="*/ 0 w 34"/>
                  <a:gd name="T57" fmla="*/ 0 h 199"/>
                  <a:gd name="T58" fmla="*/ 0 w 34"/>
                  <a:gd name="T59" fmla="*/ 0 h 199"/>
                  <a:gd name="T60" fmla="*/ 0 w 34"/>
                  <a:gd name="T61" fmla="*/ 0 h 199"/>
                  <a:gd name="T62" fmla="*/ 0 w 34"/>
                  <a:gd name="T63" fmla="*/ 0 h 199"/>
                  <a:gd name="T64" fmla="*/ 0 w 34"/>
                  <a:gd name="T65" fmla="*/ 0 h 1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4" h="199">
                    <a:moveTo>
                      <a:pt x="29" y="0"/>
                    </a:moveTo>
                    <a:lnTo>
                      <a:pt x="28" y="0"/>
                    </a:lnTo>
                    <a:lnTo>
                      <a:pt x="25" y="2"/>
                    </a:lnTo>
                    <a:lnTo>
                      <a:pt x="23" y="5"/>
                    </a:lnTo>
                    <a:lnTo>
                      <a:pt x="19" y="10"/>
                    </a:lnTo>
                    <a:lnTo>
                      <a:pt x="14" y="17"/>
                    </a:lnTo>
                    <a:lnTo>
                      <a:pt x="10" y="27"/>
                    </a:lnTo>
                    <a:lnTo>
                      <a:pt x="6" y="38"/>
                    </a:lnTo>
                    <a:lnTo>
                      <a:pt x="2" y="53"/>
                    </a:lnTo>
                    <a:lnTo>
                      <a:pt x="0" y="70"/>
                    </a:lnTo>
                    <a:lnTo>
                      <a:pt x="0" y="90"/>
                    </a:lnTo>
                    <a:lnTo>
                      <a:pt x="0" y="91"/>
                    </a:lnTo>
                    <a:lnTo>
                      <a:pt x="0" y="92"/>
                    </a:lnTo>
                    <a:lnTo>
                      <a:pt x="0" y="93"/>
                    </a:lnTo>
                    <a:lnTo>
                      <a:pt x="0" y="94"/>
                    </a:lnTo>
                    <a:lnTo>
                      <a:pt x="0" y="96"/>
                    </a:lnTo>
                    <a:lnTo>
                      <a:pt x="0" y="97"/>
                    </a:lnTo>
                    <a:lnTo>
                      <a:pt x="1" y="118"/>
                    </a:lnTo>
                    <a:lnTo>
                      <a:pt x="4" y="135"/>
                    </a:lnTo>
                    <a:lnTo>
                      <a:pt x="7" y="151"/>
                    </a:lnTo>
                    <a:lnTo>
                      <a:pt x="13" y="164"/>
                    </a:lnTo>
                    <a:lnTo>
                      <a:pt x="18" y="175"/>
                    </a:lnTo>
                    <a:lnTo>
                      <a:pt x="22" y="184"/>
                    </a:lnTo>
                    <a:lnTo>
                      <a:pt x="27" y="191"/>
                    </a:lnTo>
                    <a:lnTo>
                      <a:pt x="31" y="196"/>
                    </a:lnTo>
                    <a:lnTo>
                      <a:pt x="33" y="199"/>
                    </a:lnTo>
                    <a:lnTo>
                      <a:pt x="34" y="199"/>
                    </a:lnTo>
                  </a:path>
                </a:pathLst>
              </a:custGeom>
              <a:noFill/>
              <a:ln w="6350">
                <a:solidFill>
                  <a:srgbClr val="F8E5D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0" name="Freeform 67"/>
              <p:cNvSpPr>
                <a:spLocks/>
              </p:cNvSpPr>
              <p:nvPr/>
            </p:nvSpPr>
            <p:spPr bwMode="auto">
              <a:xfrm>
                <a:off x="2605" y="3021"/>
                <a:ext cx="13" cy="71"/>
              </a:xfrm>
              <a:custGeom>
                <a:avLst/>
                <a:gdLst>
                  <a:gd name="T0" fmla="*/ 0 w 38"/>
                  <a:gd name="T1" fmla="*/ 0 h 213"/>
                  <a:gd name="T2" fmla="*/ 0 w 38"/>
                  <a:gd name="T3" fmla="*/ 0 h 213"/>
                  <a:gd name="T4" fmla="*/ 0 w 38"/>
                  <a:gd name="T5" fmla="*/ 0 h 213"/>
                  <a:gd name="T6" fmla="*/ 0 w 38"/>
                  <a:gd name="T7" fmla="*/ 0 h 213"/>
                  <a:gd name="T8" fmla="*/ 0 w 38"/>
                  <a:gd name="T9" fmla="*/ 0 h 213"/>
                  <a:gd name="T10" fmla="*/ 0 w 38"/>
                  <a:gd name="T11" fmla="*/ 0 h 213"/>
                  <a:gd name="T12" fmla="*/ 0 w 38"/>
                  <a:gd name="T13" fmla="*/ 0 h 213"/>
                  <a:gd name="T14" fmla="*/ 0 w 38"/>
                  <a:gd name="T15" fmla="*/ 0 h 213"/>
                  <a:gd name="T16" fmla="*/ 0 w 38"/>
                  <a:gd name="T17" fmla="*/ 0 h 213"/>
                  <a:gd name="T18" fmla="*/ 0 w 38"/>
                  <a:gd name="T19" fmla="*/ 0 h 213"/>
                  <a:gd name="T20" fmla="*/ 0 w 38"/>
                  <a:gd name="T21" fmla="*/ 0 h 213"/>
                  <a:gd name="T22" fmla="*/ 0 w 38"/>
                  <a:gd name="T23" fmla="*/ 0 h 213"/>
                  <a:gd name="T24" fmla="*/ 0 w 38"/>
                  <a:gd name="T25" fmla="*/ 0 h 213"/>
                  <a:gd name="T26" fmla="*/ 0 w 38"/>
                  <a:gd name="T27" fmla="*/ 0 h 213"/>
                  <a:gd name="T28" fmla="*/ 0 w 38"/>
                  <a:gd name="T29" fmla="*/ 0 h 213"/>
                  <a:gd name="T30" fmla="*/ 0 w 38"/>
                  <a:gd name="T31" fmla="*/ 0 h 213"/>
                  <a:gd name="T32" fmla="*/ 0 w 38"/>
                  <a:gd name="T33" fmla="*/ 0 h 213"/>
                  <a:gd name="T34" fmla="*/ 0 w 38"/>
                  <a:gd name="T35" fmla="*/ 0 h 213"/>
                  <a:gd name="T36" fmla="*/ 0 w 38"/>
                  <a:gd name="T37" fmla="*/ 0 h 213"/>
                  <a:gd name="T38" fmla="*/ 0 w 38"/>
                  <a:gd name="T39" fmla="*/ 0 h 213"/>
                  <a:gd name="T40" fmla="*/ 0 w 38"/>
                  <a:gd name="T41" fmla="*/ 0 h 213"/>
                  <a:gd name="T42" fmla="*/ 0 w 38"/>
                  <a:gd name="T43" fmla="*/ 0 h 213"/>
                  <a:gd name="T44" fmla="*/ 0 w 38"/>
                  <a:gd name="T45" fmla="*/ 0 h 213"/>
                  <a:gd name="T46" fmla="*/ 0 w 38"/>
                  <a:gd name="T47" fmla="*/ 0 h 213"/>
                  <a:gd name="T48" fmla="*/ 0 w 38"/>
                  <a:gd name="T49" fmla="*/ 0 h 213"/>
                  <a:gd name="T50" fmla="*/ 0 w 38"/>
                  <a:gd name="T51" fmla="*/ 0 h 213"/>
                  <a:gd name="T52" fmla="*/ 0 w 38"/>
                  <a:gd name="T53" fmla="*/ 0 h 213"/>
                  <a:gd name="T54" fmla="*/ 0 w 38"/>
                  <a:gd name="T55" fmla="*/ 0 h 213"/>
                  <a:gd name="T56" fmla="*/ 0 w 38"/>
                  <a:gd name="T57" fmla="*/ 0 h 213"/>
                  <a:gd name="T58" fmla="*/ 0 w 38"/>
                  <a:gd name="T59" fmla="*/ 0 h 213"/>
                  <a:gd name="T60" fmla="*/ 0 w 38"/>
                  <a:gd name="T61" fmla="*/ 0 h 213"/>
                  <a:gd name="T62" fmla="*/ 0 w 38"/>
                  <a:gd name="T63" fmla="*/ 0 h 213"/>
                  <a:gd name="T64" fmla="*/ 0 w 38"/>
                  <a:gd name="T65" fmla="*/ 0 h 2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213">
                    <a:moveTo>
                      <a:pt x="33" y="0"/>
                    </a:moveTo>
                    <a:lnTo>
                      <a:pt x="32" y="1"/>
                    </a:lnTo>
                    <a:lnTo>
                      <a:pt x="29" y="4"/>
                    </a:lnTo>
                    <a:lnTo>
                      <a:pt x="27" y="7"/>
                    </a:lnTo>
                    <a:lnTo>
                      <a:pt x="22" y="13"/>
                    </a:lnTo>
                    <a:lnTo>
                      <a:pt x="16" y="21"/>
                    </a:lnTo>
                    <a:lnTo>
                      <a:pt x="13" y="31"/>
                    </a:lnTo>
                    <a:lnTo>
                      <a:pt x="7" y="43"/>
                    </a:lnTo>
                    <a:lnTo>
                      <a:pt x="4" y="59"/>
                    </a:lnTo>
                    <a:lnTo>
                      <a:pt x="1" y="76"/>
                    </a:lnTo>
                    <a:lnTo>
                      <a:pt x="0" y="97"/>
                    </a:lnTo>
                    <a:lnTo>
                      <a:pt x="0" y="98"/>
                    </a:lnTo>
                    <a:lnTo>
                      <a:pt x="0" y="99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1" y="103"/>
                    </a:lnTo>
                    <a:lnTo>
                      <a:pt x="1" y="104"/>
                    </a:lnTo>
                    <a:lnTo>
                      <a:pt x="2" y="125"/>
                    </a:lnTo>
                    <a:lnTo>
                      <a:pt x="5" y="143"/>
                    </a:lnTo>
                    <a:lnTo>
                      <a:pt x="10" y="161"/>
                    </a:lnTo>
                    <a:lnTo>
                      <a:pt x="15" y="174"/>
                    </a:lnTo>
                    <a:lnTo>
                      <a:pt x="20" y="186"/>
                    </a:lnTo>
                    <a:lnTo>
                      <a:pt x="25" y="196"/>
                    </a:lnTo>
                    <a:lnTo>
                      <a:pt x="30" y="204"/>
                    </a:lnTo>
                    <a:lnTo>
                      <a:pt x="34" y="210"/>
                    </a:lnTo>
                    <a:lnTo>
                      <a:pt x="37" y="212"/>
                    </a:lnTo>
                    <a:lnTo>
                      <a:pt x="38" y="213"/>
                    </a:lnTo>
                  </a:path>
                </a:pathLst>
              </a:custGeom>
              <a:noFill/>
              <a:ln w="6350">
                <a:solidFill>
                  <a:srgbClr val="FBEBD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1" name="Freeform 68"/>
              <p:cNvSpPr>
                <a:spLocks/>
              </p:cNvSpPr>
              <p:nvPr/>
            </p:nvSpPr>
            <p:spPr bwMode="auto">
              <a:xfrm>
                <a:off x="2609" y="3020"/>
                <a:ext cx="13" cy="75"/>
              </a:xfrm>
              <a:custGeom>
                <a:avLst/>
                <a:gdLst>
                  <a:gd name="T0" fmla="*/ 0 w 41"/>
                  <a:gd name="T1" fmla="*/ 0 h 227"/>
                  <a:gd name="T2" fmla="*/ 0 w 41"/>
                  <a:gd name="T3" fmla="*/ 0 h 227"/>
                  <a:gd name="T4" fmla="*/ 0 w 41"/>
                  <a:gd name="T5" fmla="*/ 0 h 227"/>
                  <a:gd name="T6" fmla="*/ 0 w 41"/>
                  <a:gd name="T7" fmla="*/ 0 h 227"/>
                  <a:gd name="T8" fmla="*/ 0 w 41"/>
                  <a:gd name="T9" fmla="*/ 0 h 227"/>
                  <a:gd name="T10" fmla="*/ 0 w 41"/>
                  <a:gd name="T11" fmla="*/ 0 h 227"/>
                  <a:gd name="T12" fmla="*/ 0 w 41"/>
                  <a:gd name="T13" fmla="*/ 0 h 227"/>
                  <a:gd name="T14" fmla="*/ 0 w 41"/>
                  <a:gd name="T15" fmla="*/ 0 h 227"/>
                  <a:gd name="T16" fmla="*/ 0 w 41"/>
                  <a:gd name="T17" fmla="*/ 0 h 227"/>
                  <a:gd name="T18" fmla="*/ 0 w 41"/>
                  <a:gd name="T19" fmla="*/ 0 h 227"/>
                  <a:gd name="T20" fmla="*/ 0 w 41"/>
                  <a:gd name="T21" fmla="*/ 0 h 227"/>
                  <a:gd name="T22" fmla="*/ 0 w 41"/>
                  <a:gd name="T23" fmla="*/ 0 h 227"/>
                  <a:gd name="T24" fmla="*/ 0 w 41"/>
                  <a:gd name="T25" fmla="*/ 0 h 227"/>
                  <a:gd name="T26" fmla="*/ 0 w 41"/>
                  <a:gd name="T27" fmla="*/ 0 h 227"/>
                  <a:gd name="T28" fmla="*/ 0 w 41"/>
                  <a:gd name="T29" fmla="*/ 0 h 227"/>
                  <a:gd name="T30" fmla="*/ 0 w 41"/>
                  <a:gd name="T31" fmla="*/ 0 h 227"/>
                  <a:gd name="T32" fmla="*/ 0 w 41"/>
                  <a:gd name="T33" fmla="*/ 0 h 227"/>
                  <a:gd name="T34" fmla="*/ 0 w 41"/>
                  <a:gd name="T35" fmla="*/ 0 h 227"/>
                  <a:gd name="T36" fmla="*/ 0 w 41"/>
                  <a:gd name="T37" fmla="*/ 0 h 227"/>
                  <a:gd name="T38" fmla="*/ 0 w 41"/>
                  <a:gd name="T39" fmla="*/ 0 h 227"/>
                  <a:gd name="T40" fmla="*/ 0 w 41"/>
                  <a:gd name="T41" fmla="*/ 0 h 227"/>
                  <a:gd name="T42" fmla="*/ 0 w 41"/>
                  <a:gd name="T43" fmla="*/ 0 h 22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1" h="227">
                    <a:moveTo>
                      <a:pt x="41" y="227"/>
                    </a:moveTo>
                    <a:lnTo>
                      <a:pt x="41" y="226"/>
                    </a:lnTo>
                    <a:lnTo>
                      <a:pt x="37" y="222"/>
                    </a:lnTo>
                    <a:lnTo>
                      <a:pt x="32" y="215"/>
                    </a:lnTo>
                    <a:lnTo>
                      <a:pt x="27" y="206"/>
                    </a:lnTo>
                    <a:lnTo>
                      <a:pt x="20" y="194"/>
                    </a:lnTo>
                    <a:lnTo>
                      <a:pt x="15" y="180"/>
                    </a:lnTo>
                    <a:lnTo>
                      <a:pt x="9" y="163"/>
                    </a:lnTo>
                    <a:lnTo>
                      <a:pt x="5" y="146"/>
                    </a:lnTo>
                    <a:lnTo>
                      <a:pt x="1" y="125"/>
                    </a:lnTo>
                    <a:lnTo>
                      <a:pt x="0" y="103"/>
                    </a:lnTo>
                    <a:lnTo>
                      <a:pt x="1" y="82"/>
                    </a:lnTo>
                    <a:lnTo>
                      <a:pt x="4" y="64"/>
                    </a:lnTo>
                    <a:lnTo>
                      <a:pt x="8" y="48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5"/>
                    </a:lnTo>
                    <a:lnTo>
                      <a:pt x="28" y="9"/>
                    </a:lnTo>
                    <a:lnTo>
                      <a:pt x="33" y="4"/>
                    </a:lnTo>
                    <a:lnTo>
                      <a:pt x="36" y="1"/>
                    </a:lnTo>
                    <a:lnTo>
                      <a:pt x="37" y="0"/>
                    </a:lnTo>
                  </a:path>
                </a:pathLst>
              </a:custGeom>
              <a:noFill/>
              <a:ln w="6350">
                <a:solidFill>
                  <a:srgbClr val="FFF2E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2" name="Freeform 69"/>
              <p:cNvSpPr>
                <a:spLocks/>
              </p:cNvSpPr>
              <p:nvPr/>
            </p:nvSpPr>
            <p:spPr bwMode="auto">
              <a:xfrm>
                <a:off x="2619" y="2642"/>
                <a:ext cx="416" cy="825"/>
              </a:xfrm>
              <a:custGeom>
                <a:avLst/>
                <a:gdLst>
                  <a:gd name="T0" fmla="*/ 0 w 1246"/>
                  <a:gd name="T1" fmla="*/ 0 h 2476"/>
                  <a:gd name="T2" fmla="*/ 0 w 1246"/>
                  <a:gd name="T3" fmla="*/ 0 h 2476"/>
                  <a:gd name="T4" fmla="*/ 0 w 1246"/>
                  <a:gd name="T5" fmla="*/ 0 h 2476"/>
                  <a:gd name="T6" fmla="*/ 0 w 1246"/>
                  <a:gd name="T7" fmla="*/ 0 h 2476"/>
                  <a:gd name="T8" fmla="*/ 0 w 1246"/>
                  <a:gd name="T9" fmla="*/ 0 h 2476"/>
                  <a:gd name="T10" fmla="*/ 0 w 1246"/>
                  <a:gd name="T11" fmla="*/ 0 h 2476"/>
                  <a:gd name="T12" fmla="*/ 0 w 1246"/>
                  <a:gd name="T13" fmla="*/ 0 h 2476"/>
                  <a:gd name="T14" fmla="*/ 0 w 1246"/>
                  <a:gd name="T15" fmla="*/ 0 h 2476"/>
                  <a:gd name="T16" fmla="*/ 0 w 1246"/>
                  <a:gd name="T17" fmla="*/ 0 h 2476"/>
                  <a:gd name="T18" fmla="*/ 0 w 1246"/>
                  <a:gd name="T19" fmla="*/ 0 h 2476"/>
                  <a:gd name="T20" fmla="*/ 0 w 1246"/>
                  <a:gd name="T21" fmla="*/ 0 h 2476"/>
                  <a:gd name="T22" fmla="*/ 0 w 1246"/>
                  <a:gd name="T23" fmla="*/ 0 h 2476"/>
                  <a:gd name="T24" fmla="*/ 0 w 1246"/>
                  <a:gd name="T25" fmla="*/ 0 h 2476"/>
                  <a:gd name="T26" fmla="*/ 0 w 1246"/>
                  <a:gd name="T27" fmla="*/ 0 h 2476"/>
                  <a:gd name="T28" fmla="*/ 0 w 1246"/>
                  <a:gd name="T29" fmla="*/ 0 h 2476"/>
                  <a:gd name="T30" fmla="*/ 0 w 1246"/>
                  <a:gd name="T31" fmla="*/ 0 h 2476"/>
                  <a:gd name="T32" fmla="*/ 0 w 1246"/>
                  <a:gd name="T33" fmla="*/ 0 h 2476"/>
                  <a:gd name="T34" fmla="*/ 0 w 1246"/>
                  <a:gd name="T35" fmla="*/ 0 h 2476"/>
                  <a:gd name="T36" fmla="*/ 0 w 1246"/>
                  <a:gd name="T37" fmla="*/ 0 h 2476"/>
                  <a:gd name="T38" fmla="*/ 0 w 1246"/>
                  <a:gd name="T39" fmla="*/ 0 h 2476"/>
                  <a:gd name="T40" fmla="*/ 0 w 1246"/>
                  <a:gd name="T41" fmla="*/ 0 h 2476"/>
                  <a:gd name="T42" fmla="*/ 0 w 1246"/>
                  <a:gd name="T43" fmla="*/ 0 h 2476"/>
                  <a:gd name="T44" fmla="*/ 0 w 1246"/>
                  <a:gd name="T45" fmla="*/ 0 h 2476"/>
                  <a:gd name="T46" fmla="*/ 0 w 1246"/>
                  <a:gd name="T47" fmla="*/ 0 h 2476"/>
                  <a:gd name="T48" fmla="*/ 0 w 1246"/>
                  <a:gd name="T49" fmla="*/ 0 h 2476"/>
                  <a:gd name="T50" fmla="*/ 0 w 1246"/>
                  <a:gd name="T51" fmla="*/ 0 h 2476"/>
                  <a:gd name="T52" fmla="*/ 0 w 1246"/>
                  <a:gd name="T53" fmla="*/ 0 h 2476"/>
                  <a:gd name="T54" fmla="*/ 0 w 1246"/>
                  <a:gd name="T55" fmla="*/ 0 h 2476"/>
                  <a:gd name="T56" fmla="*/ 0 w 1246"/>
                  <a:gd name="T57" fmla="*/ 0 h 2476"/>
                  <a:gd name="T58" fmla="*/ 0 w 1246"/>
                  <a:gd name="T59" fmla="*/ 0 h 2476"/>
                  <a:gd name="T60" fmla="*/ 0 w 1246"/>
                  <a:gd name="T61" fmla="*/ 0 h 2476"/>
                  <a:gd name="T62" fmla="*/ 0 w 1246"/>
                  <a:gd name="T63" fmla="*/ 0 h 2476"/>
                  <a:gd name="T64" fmla="*/ 0 w 1246"/>
                  <a:gd name="T65" fmla="*/ 0 h 2476"/>
                  <a:gd name="T66" fmla="*/ 0 w 1246"/>
                  <a:gd name="T67" fmla="*/ 0 h 2476"/>
                  <a:gd name="T68" fmla="*/ 0 w 1246"/>
                  <a:gd name="T69" fmla="*/ 0 h 2476"/>
                  <a:gd name="T70" fmla="*/ 0 w 1246"/>
                  <a:gd name="T71" fmla="*/ 0 h 2476"/>
                  <a:gd name="T72" fmla="*/ 0 w 1246"/>
                  <a:gd name="T73" fmla="*/ 0 h 2476"/>
                  <a:gd name="T74" fmla="*/ 0 w 1246"/>
                  <a:gd name="T75" fmla="*/ 0 h 2476"/>
                  <a:gd name="T76" fmla="*/ 0 w 1246"/>
                  <a:gd name="T77" fmla="*/ 0 h 2476"/>
                  <a:gd name="T78" fmla="*/ 0 w 1246"/>
                  <a:gd name="T79" fmla="*/ 0 h 2476"/>
                  <a:gd name="T80" fmla="*/ 0 w 1246"/>
                  <a:gd name="T81" fmla="*/ 0 h 2476"/>
                  <a:gd name="T82" fmla="*/ 0 w 1246"/>
                  <a:gd name="T83" fmla="*/ 0 h 2476"/>
                  <a:gd name="T84" fmla="*/ 0 w 1246"/>
                  <a:gd name="T85" fmla="*/ 0 h 2476"/>
                  <a:gd name="T86" fmla="*/ 0 w 1246"/>
                  <a:gd name="T87" fmla="*/ 0 h 2476"/>
                  <a:gd name="T88" fmla="*/ 0 w 1246"/>
                  <a:gd name="T89" fmla="*/ 0 h 2476"/>
                  <a:gd name="T90" fmla="*/ 0 w 1246"/>
                  <a:gd name="T91" fmla="*/ 0 h 2476"/>
                  <a:gd name="T92" fmla="*/ 0 w 1246"/>
                  <a:gd name="T93" fmla="*/ 0 h 2476"/>
                  <a:gd name="T94" fmla="*/ 0 w 1246"/>
                  <a:gd name="T95" fmla="*/ 0 h 2476"/>
                  <a:gd name="T96" fmla="*/ 0 w 1246"/>
                  <a:gd name="T97" fmla="*/ 0 h 2476"/>
                  <a:gd name="T98" fmla="*/ 0 w 1246"/>
                  <a:gd name="T99" fmla="*/ 0 h 2476"/>
                  <a:gd name="T100" fmla="*/ 0 w 1246"/>
                  <a:gd name="T101" fmla="*/ 0 h 2476"/>
                  <a:gd name="T102" fmla="*/ 0 w 1246"/>
                  <a:gd name="T103" fmla="*/ 0 h 2476"/>
                  <a:gd name="T104" fmla="*/ 0 w 1246"/>
                  <a:gd name="T105" fmla="*/ 0 h 2476"/>
                  <a:gd name="T106" fmla="*/ 0 w 1246"/>
                  <a:gd name="T107" fmla="*/ 0 h 2476"/>
                  <a:gd name="T108" fmla="*/ 0 w 1246"/>
                  <a:gd name="T109" fmla="*/ 0 h 2476"/>
                  <a:gd name="T110" fmla="*/ 0 w 1246"/>
                  <a:gd name="T111" fmla="*/ 0 h 2476"/>
                  <a:gd name="T112" fmla="*/ 0 w 1246"/>
                  <a:gd name="T113" fmla="*/ 0 h 2476"/>
                  <a:gd name="T114" fmla="*/ 0 w 1246"/>
                  <a:gd name="T115" fmla="*/ 0 h 2476"/>
                  <a:gd name="T116" fmla="*/ 0 w 1246"/>
                  <a:gd name="T117" fmla="*/ 0 h 2476"/>
                  <a:gd name="T118" fmla="*/ 0 w 1246"/>
                  <a:gd name="T119" fmla="*/ 0 h 2476"/>
                  <a:gd name="T120" fmla="*/ 0 w 1246"/>
                  <a:gd name="T121" fmla="*/ 0 h 2476"/>
                  <a:gd name="T122" fmla="*/ 0 w 1246"/>
                  <a:gd name="T123" fmla="*/ 0 h 247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246" h="2476">
                    <a:moveTo>
                      <a:pt x="1087" y="0"/>
                    </a:moveTo>
                    <a:lnTo>
                      <a:pt x="1111" y="0"/>
                    </a:lnTo>
                    <a:lnTo>
                      <a:pt x="1133" y="3"/>
                    </a:lnTo>
                    <a:lnTo>
                      <a:pt x="1152" y="8"/>
                    </a:lnTo>
                    <a:lnTo>
                      <a:pt x="1170" y="15"/>
                    </a:lnTo>
                    <a:lnTo>
                      <a:pt x="1186" y="24"/>
                    </a:lnTo>
                    <a:lnTo>
                      <a:pt x="1198" y="33"/>
                    </a:lnTo>
                    <a:lnTo>
                      <a:pt x="1209" y="42"/>
                    </a:lnTo>
                    <a:lnTo>
                      <a:pt x="1216" y="49"/>
                    </a:lnTo>
                    <a:lnTo>
                      <a:pt x="1221" y="56"/>
                    </a:lnTo>
                    <a:lnTo>
                      <a:pt x="1224" y="60"/>
                    </a:lnTo>
                    <a:lnTo>
                      <a:pt x="1232" y="75"/>
                    </a:lnTo>
                    <a:lnTo>
                      <a:pt x="1237" y="90"/>
                    </a:lnTo>
                    <a:lnTo>
                      <a:pt x="1239" y="106"/>
                    </a:lnTo>
                    <a:lnTo>
                      <a:pt x="1239" y="121"/>
                    </a:lnTo>
                    <a:lnTo>
                      <a:pt x="1238" y="135"/>
                    </a:lnTo>
                    <a:lnTo>
                      <a:pt x="1234" y="150"/>
                    </a:lnTo>
                    <a:lnTo>
                      <a:pt x="1228" y="165"/>
                    </a:lnTo>
                    <a:lnTo>
                      <a:pt x="1220" y="177"/>
                    </a:lnTo>
                    <a:lnTo>
                      <a:pt x="1210" y="191"/>
                    </a:lnTo>
                    <a:lnTo>
                      <a:pt x="1198" y="202"/>
                    </a:lnTo>
                    <a:lnTo>
                      <a:pt x="1170" y="225"/>
                    </a:lnTo>
                    <a:lnTo>
                      <a:pt x="1142" y="246"/>
                    </a:lnTo>
                    <a:lnTo>
                      <a:pt x="1114" y="265"/>
                    </a:lnTo>
                    <a:lnTo>
                      <a:pt x="1086" y="285"/>
                    </a:lnTo>
                    <a:lnTo>
                      <a:pt x="1058" y="302"/>
                    </a:lnTo>
                    <a:lnTo>
                      <a:pt x="1028" y="321"/>
                    </a:lnTo>
                    <a:lnTo>
                      <a:pt x="999" y="339"/>
                    </a:lnTo>
                    <a:lnTo>
                      <a:pt x="969" y="357"/>
                    </a:lnTo>
                    <a:lnTo>
                      <a:pt x="938" y="377"/>
                    </a:lnTo>
                    <a:lnTo>
                      <a:pt x="906" y="398"/>
                    </a:lnTo>
                    <a:lnTo>
                      <a:pt x="887" y="411"/>
                    </a:lnTo>
                    <a:lnTo>
                      <a:pt x="871" y="422"/>
                    </a:lnTo>
                    <a:lnTo>
                      <a:pt x="858" y="430"/>
                    </a:lnTo>
                    <a:lnTo>
                      <a:pt x="846" y="436"/>
                    </a:lnTo>
                    <a:lnTo>
                      <a:pt x="839" y="440"/>
                    </a:lnTo>
                    <a:lnTo>
                      <a:pt x="831" y="443"/>
                    </a:lnTo>
                    <a:lnTo>
                      <a:pt x="826" y="447"/>
                    </a:lnTo>
                    <a:lnTo>
                      <a:pt x="821" y="449"/>
                    </a:lnTo>
                    <a:lnTo>
                      <a:pt x="817" y="453"/>
                    </a:lnTo>
                    <a:lnTo>
                      <a:pt x="812" y="457"/>
                    </a:lnTo>
                    <a:lnTo>
                      <a:pt x="791" y="479"/>
                    </a:lnTo>
                    <a:lnTo>
                      <a:pt x="773" y="501"/>
                    </a:lnTo>
                    <a:lnTo>
                      <a:pt x="755" y="524"/>
                    </a:lnTo>
                    <a:lnTo>
                      <a:pt x="737" y="548"/>
                    </a:lnTo>
                    <a:lnTo>
                      <a:pt x="720" y="571"/>
                    </a:lnTo>
                    <a:lnTo>
                      <a:pt x="702" y="593"/>
                    </a:lnTo>
                    <a:lnTo>
                      <a:pt x="682" y="614"/>
                    </a:lnTo>
                    <a:lnTo>
                      <a:pt x="662" y="632"/>
                    </a:lnTo>
                    <a:lnTo>
                      <a:pt x="640" y="649"/>
                    </a:lnTo>
                    <a:lnTo>
                      <a:pt x="617" y="664"/>
                    </a:lnTo>
                    <a:lnTo>
                      <a:pt x="597" y="676"/>
                    </a:lnTo>
                    <a:lnTo>
                      <a:pt x="576" y="687"/>
                    </a:lnTo>
                    <a:lnTo>
                      <a:pt x="558" y="698"/>
                    </a:lnTo>
                    <a:lnTo>
                      <a:pt x="539" y="711"/>
                    </a:lnTo>
                    <a:lnTo>
                      <a:pt x="521" y="723"/>
                    </a:lnTo>
                    <a:lnTo>
                      <a:pt x="503" y="735"/>
                    </a:lnTo>
                    <a:lnTo>
                      <a:pt x="487" y="749"/>
                    </a:lnTo>
                    <a:lnTo>
                      <a:pt x="469" y="763"/>
                    </a:lnTo>
                    <a:lnTo>
                      <a:pt x="449" y="779"/>
                    </a:lnTo>
                    <a:lnTo>
                      <a:pt x="431" y="797"/>
                    </a:lnTo>
                    <a:lnTo>
                      <a:pt x="408" y="815"/>
                    </a:lnTo>
                    <a:lnTo>
                      <a:pt x="387" y="832"/>
                    </a:lnTo>
                    <a:lnTo>
                      <a:pt x="366" y="847"/>
                    </a:lnTo>
                    <a:lnTo>
                      <a:pt x="346" y="859"/>
                    </a:lnTo>
                    <a:lnTo>
                      <a:pt x="325" y="871"/>
                    </a:lnTo>
                    <a:lnTo>
                      <a:pt x="306" y="884"/>
                    </a:lnTo>
                    <a:lnTo>
                      <a:pt x="287" y="897"/>
                    </a:lnTo>
                    <a:lnTo>
                      <a:pt x="266" y="912"/>
                    </a:lnTo>
                    <a:lnTo>
                      <a:pt x="246" y="929"/>
                    </a:lnTo>
                    <a:lnTo>
                      <a:pt x="225" y="949"/>
                    </a:lnTo>
                    <a:lnTo>
                      <a:pt x="215" y="957"/>
                    </a:lnTo>
                    <a:lnTo>
                      <a:pt x="205" y="965"/>
                    </a:lnTo>
                    <a:lnTo>
                      <a:pt x="193" y="971"/>
                    </a:lnTo>
                    <a:lnTo>
                      <a:pt x="183" y="977"/>
                    </a:lnTo>
                    <a:lnTo>
                      <a:pt x="172" y="982"/>
                    </a:lnTo>
                    <a:lnTo>
                      <a:pt x="160" y="987"/>
                    </a:lnTo>
                    <a:lnTo>
                      <a:pt x="149" y="990"/>
                    </a:lnTo>
                    <a:lnTo>
                      <a:pt x="138" y="995"/>
                    </a:lnTo>
                    <a:lnTo>
                      <a:pt x="128" y="1000"/>
                    </a:lnTo>
                    <a:lnTo>
                      <a:pt x="119" y="1006"/>
                    </a:lnTo>
                    <a:lnTo>
                      <a:pt x="105" y="1017"/>
                    </a:lnTo>
                    <a:lnTo>
                      <a:pt x="92" y="1028"/>
                    </a:lnTo>
                    <a:lnTo>
                      <a:pt x="79" y="1038"/>
                    </a:lnTo>
                    <a:lnTo>
                      <a:pt x="68" y="1048"/>
                    </a:lnTo>
                    <a:lnTo>
                      <a:pt x="56" y="1058"/>
                    </a:lnTo>
                    <a:lnTo>
                      <a:pt x="46" y="1068"/>
                    </a:lnTo>
                    <a:lnTo>
                      <a:pt x="36" y="1076"/>
                    </a:lnTo>
                    <a:lnTo>
                      <a:pt x="28" y="1085"/>
                    </a:lnTo>
                    <a:lnTo>
                      <a:pt x="20" y="1093"/>
                    </a:lnTo>
                    <a:lnTo>
                      <a:pt x="13" y="1101"/>
                    </a:lnTo>
                    <a:lnTo>
                      <a:pt x="8" y="1108"/>
                    </a:lnTo>
                    <a:lnTo>
                      <a:pt x="4" y="1114"/>
                    </a:lnTo>
                    <a:lnTo>
                      <a:pt x="1" y="1119"/>
                    </a:lnTo>
                    <a:lnTo>
                      <a:pt x="0" y="1123"/>
                    </a:lnTo>
                    <a:lnTo>
                      <a:pt x="0" y="1127"/>
                    </a:lnTo>
                    <a:lnTo>
                      <a:pt x="1" y="1129"/>
                    </a:lnTo>
                    <a:lnTo>
                      <a:pt x="1" y="1130"/>
                    </a:lnTo>
                    <a:lnTo>
                      <a:pt x="3" y="1132"/>
                    </a:lnTo>
                    <a:lnTo>
                      <a:pt x="4" y="1133"/>
                    </a:lnTo>
                    <a:lnTo>
                      <a:pt x="14" y="1135"/>
                    </a:lnTo>
                    <a:lnTo>
                      <a:pt x="23" y="1138"/>
                    </a:lnTo>
                    <a:lnTo>
                      <a:pt x="33" y="1139"/>
                    </a:lnTo>
                    <a:lnTo>
                      <a:pt x="42" y="1140"/>
                    </a:lnTo>
                    <a:lnTo>
                      <a:pt x="51" y="1141"/>
                    </a:lnTo>
                    <a:lnTo>
                      <a:pt x="60" y="1141"/>
                    </a:lnTo>
                    <a:lnTo>
                      <a:pt x="69" y="1143"/>
                    </a:lnTo>
                    <a:lnTo>
                      <a:pt x="77" y="1143"/>
                    </a:lnTo>
                    <a:lnTo>
                      <a:pt x="84" y="1143"/>
                    </a:lnTo>
                    <a:lnTo>
                      <a:pt x="92" y="1143"/>
                    </a:lnTo>
                    <a:lnTo>
                      <a:pt x="95" y="1143"/>
                    </a:lnTo>
                    <a:lnTo>
                      <a:pt x="97" y="1143"/>
                    </a:lnTo>
                    <a:lnTo>
                      <a:pt x="100" y="1143"/>
                    </a:lnTo>
                    <a:lnTo>
                      <a:pt x="102" y="1143"/>
                    </a:lnTo>
                    <a:lnTo>
                      <a:pt x="105" y="1141"/>
                    </a:lnTo>
                    <a:lnTo>
                      <a:pt x="108" y="1141"/>
                    </a:lnTo>
                    <a:lnTo>
                      <a:pt x="110" y="1141"/>
                    </a:lnTo>
                    <a:lnTo>
                      <a:pt x="113" y="1141"/>
                    </a:lnTo>
                    <a:lnTo>
                      <a:pt x="115" y="1141"/>
                    </a:lnTo>
                    <a:lnTo>
                      <a:pt x="118" y="1141"/>
                    </a:lnTo>
                    <a:lnTo>
                      <a:pt x="124" y="1141"/>
                    </a:lnTo>
                    <a:lnTo>
                      <a:pt x="129" y="1141"/>
                    </a:lnTo>
                    <a:lnTo>
                      <a:pt x="134" y="1143"/>
                    </a:lnTo>
                    <a:lnTo>
                      <a:pt x="138" y="1144"/>
                    </a:lnTo>
                    <a:lnTo>
                      <a:pt x="142" y="1145"/>
                    </a:lnTo>
                    <a:lnTo>
                      <a:pt x="147" y="1146"/>
                    </a:lnTo>
                    <a:lnTo>
                      <a:pt x="151" y="1147"/>
                    </a:lnTo>
                    <a:lnTo>
                      <a:pt x="155" y="1149"/>
                    </a:lnTo>
                    <a:lnTo>
                      <a:pt x="160" y="1150"/>
                    </a:lnTo>
                    <a:lnTo>
                      <a:pt x="166" y="1150"/>
                    </a:lnTo>
                    <a:lnTo>
                      <a:pt x="175" y="1152"/>
                    </a:lnTo>
                    <a:lnTo>
                      <a:pt x="183" y="1155"/>
                    </a:lnTo>
                    <a:lnTo>
                      <a:pt x="189" y="1157"/>
                    </a:lnTo>
                    <a:lnTo>
                      <a:pt x="196" y="1160"/>
                    </a:lnTo>
                    <a:lnTo>
                      <a:pt x="201" y="1162"/>
                    </a:lnTo>
                    <a:lnTo>
                      <a:pt x="206" y="1165"/>
                    </a:lnTo>
                    <a:lnTo>
                      <a:pt x="211" y="1168"/>
                    </a:lnTo>
                    <a:lnTo>
                      <a:pt x="215" y="1172"/>
                    </a:lnTo>
                    <a:lnTo>
                      <a:pt x="220" y="1176"/>
                    </a:lnTo>
                    <a:lnTo>
                      <a:pt x="227" y="1182"/>
                    </a:lnTo>
                    <a:lnTo>
                      <a:pt x="228" y="1183"/>
                    </a:lnTo>
                    <a:lnTo>
                      <a:pt x="230" y="1184"/>
                    </a:lnTo>
                    <a:lnTo>
                      <a:pt x="233" y="1185"/>
                    </a:lnTo>
                    <a:lnTo>
                      <a:pt x="236" y="1188"/>
                    </a:lnTo>
                    <a:lnTo>
                      <a:pt x="238" y="1189"/>
                    </a:lnTo>
                    <a:lnTo>
                      <a:pt x="242" y="1190"/>
                    </a:lnTo>
                    <a:lnTo>
                      <a:pt x="245" y="1192"/>
                    </a:lnTo>
                    <a:lnTo>
                      <a:pt x="248" y="1193"/>
                    </a:lnTo>
                    <a:lnTo>
                      <a:pt x="251" y="1194"/>
                    </a:lnTo>
                    <a:lnTo>
                      <a:pt x="253" y="1195"/>
                    </a:lnTo>
                    <a:lnTo>
                      <a:pt x="257" y="1197"/>
                    </a:lnTo>
                    <a:lnTo>
                      <a:pt x="261" y="1198"/>
                    </a:lnTo>
                    <a:lnTo>
                      <a:pt x="265" y="1199"/>
                    </a:lnTo>
                    <a:lnTo>
                      <a:pt x="268" y="1200"/>
                    </a:lnTo>
                    <a:lnTo>
                      <a:pt x="271" y="1203"/>
                    </a:lnTo>
                    <a:lnTo>
                      <a:pt x="274" y="1204"/>
                    </a:lnTo>
                    <a:lnTo>
                      <a:pt x="277" y="1206"/>
                    </a:lnTo>
                    <a:lnTo>
                      <a:pt x="279" y="1209"/>
                    </a:lnTo>
                    <a:lnTo>
                      <a:pt x="282" y="1211"/>
                    </a:lnTo>
                    <a:lnTo>
                      <a:pt x="286" y="1215"/>
                    </a:lnTo>
                    <a:lnTo>
                      <a:pt x="287" y="1216"/>
                    </a:lnTo>
                    <a:lnTo>
                      <a:pt x="288" y="1216"/>
                    </a:lnTo>
                    <a:lnTo>
                      <a:pt x="288" y="1217"/>
                    </a:lnTo>
                    <a:lnTo>
                      <a:pt x="289" y="1217"/>
                    </a:lnTo>
                    <a:lnTo>
                      <a:pt x="291" y="1219"/>
                    </a:lnTo>
                    <a:lnTo>
                      <a:pt x="292" y="1219"/>
                    </a:lnTo>
                    <a:lnTo>
                      <a:pt x="293" y="1220"/>
                    </a:lnTo>
                    <a:lnTo>
                      <a:pt x="293" y="1221"/>
                    </a:lnTo>
                    <a:lnTo>
                      <a:pt x="294" y="1222"/>
                    </a:lnTo>
                    <a:lnTo>
                      <a:pt x="296" y="1225"/>
                    </a:lnTo>
                    <a:lnTo>
                      <a:pt x="297" y="1227"/>
                    </a:lnTo>
                    <a:lnTo>
                      <a:pt x="297" y="1230"/>
                    </a:lnTo>
                    <a:lnTo>
                      <a:pt x="297" y="1233"/>
                    </a:lnTo>
                    <a:lnTo>
                      <a:pt x="297" y="1236"/>
                    </a:lnTo>
                    <a:lnTo>
                      <a:pt x="297" y="1239"/>
                    </a:lnTo>
                    <a:lnTo>
                      <a:pt x="297" y="1242"/>
                    </a:lnTo>
                    <a:lnTo>
                      <a:pt x="296" y="1246"/>
                    </a:lnTo>
                    <a:lnTo>
                      <a:pt x="294" y="1248"/>
                    </a:lnTo>
                    <a:lnTo>
                      <a:pt x="292" y="1251"/>
                    </a:lnTo>
                    <a:lnTo>
                      <a:pt x="289" y="1254"/>
                    </a:lnTo>
                    <a:lnTo>
                      <a:pt x="288" y="1257"/>
                    </a:lnTo>
                    <a:lnTo>
                      <a:pt x="286" y="1259"/>
                    </a:lnTo>
                    <a:lnTo>
                      <a:pt x="283" y="1262"/>
                    </a:lnTo>
                    <a:lnTo>
                      <a:pt x="280" y="1264"/>
                    </a:lnTo>
                    <a:lnTo>
                      <a:pt x="278" y="1266"/>
                    </a:lnTo>
                    <a:lnTo>
                      <a:pt x="275" y="1268"/>
                    </a:lnTo>
                    <a:lnTo>
                      <a:pt x="273" y="1269"/>
                    </a:lnTo>
                    <a:lnTo>
                      <a:pt x="269" y="1270"/>
                    </a:lnTo>
                    <a:lnTo>
                      <a:pt x="264" y="1270"/>
                    </a:lnTo>
                    <a:lnTo>
                      <a:pt x="262" y="1270"/>
                    </a:lnTo>
                    <a:lnTo>
                      <a:pt x="260" y="1271"/>
                    </a:lnTo>
                    <a:lnTo>
                      <a:pt x="257" y="1273"/>
                    </a:lnTo>
                    <a:lnTo>
                      <a:pt x="253" y="1273"/>
                    </a:lnTo>
                    <a:lnTo>
                      <a:pt x="251" y="1274"/>
                    </a:lnTo>
                    <a:lnTo>
                      <a:pt x="247" y="1275"/>
                    </a:lnTo>
                    <a:lnTo>
                      <a:pt x="243" y="1276"/>
                    </a:lnTo>
                    <a:lnTo>
                      <a:pt x="241" y="1278"/>
                    </a:lnTo>
                    <a:lnTo>
                      <a:pt x="238" y="1279"/>
                    </a:lnTo>
                    <a:lnTo>
                      <a:pt x="237" y="1280"/>
                    </a:lnTo>
                    <a:lnTo>
                      <a:pt x="236" y="1282"/>
                    </a:lnTo>
                    <a:lnTo>
                      <a:pt x="233" y="1285"/>
                    </a:lnTo>
                    <a:lnTo>
                      <a:pt x="229" y="1287"/>
                    </a:lnTo>
                    <a:lnTo>
                      <a:pt x="227" y="1289"/>
                    </a:lnTo>
                    <a:lnTo>
                      <a:pt x="223" y="1291"/>
                    </a:lnTo>
                    <a:lnTo>
                      <a:pt x="219" y="1292"/>
                    </a:lnTo>
                    <a:lnTo>
                      <a:pt x="215" y="1295"/>
                    </a:lnTo>
                    <a:lnTo>
                      <a:pt x="213" y="1296"/>
                    </a:lnTo>
                    <a:lnTo>
                      <a:pt x="210" y="1298"/>
                    </a:lnTo>
                    <a:lnTo>
                      <a:pt x="209" y="1300"/>
                    </a:lnTo>
                    <a:lnTo>
                      <a:pt x="207" y="1301"/>
                    </a:lnTo>
                    <a:lnTo>
                      <a:pt x="205" y="1304"/>
                    </a:lnTo>
                    <a:lnTo>
                      <a:pt x="201" y="1307"/>
                    </a:lnTo>
                    <a:lnTo>
                      <a:pt x="197" y="1311"/>
                    </a:lnTo>
                    <a:lnTo>
                      <a:pt x="193" y="1314"/>
                    </a:lnTo>
                    <a:lnTo>
                      <a:pt x="188" y="1317"/>
                    </a:lnTo>
                    <a:lnTo>
                      <a:pt x="184" y="1320"/>
                    </a:lnTo>
                    <a:lnTo>
                      <a:pt x="182" y="1323"/>
                    </a:lnTo>
                    <a:lnTo>
                      <a:pt x="179" y="1324"/>
                    </a:lnTo>
                    <a:lnTo>
                      <a:pt x="178" y="1325"/>
                    </a:lnTo>
                    <a:lnTo>
                      <a:pt x="164" y="1331"/>
                    </a:lnTo>
                    <a:lnTo>
                      <a:pt x="149" y="1336"/>
                    </a:lnTo>
                    <a:lnTo>
                      <a:pt x="134" y="1340"/>
                    </a:lnTo>
                    <a:lnTo>
                      <a:pt x="120" y="1343"/>
                    </a:lnTo>
                    <a:lnTo>
                      <a:pt x="106" y="1345"/>
                    </a:lnTo>
                    <a:lnTo>
                      <a:pt x="91" y="1346"/>
                    </a:lnTo>
                    <a:lnTo>
                      <a:pt x="77" y="1347"/>
                    </a:lnTo>
                    <a:lnTo>
                      <a:pt x="61" y="1349"/>
                    </a:lnTo>
                    <a:lnTo>
                      <a:pt x="45" y="1349"/>
                    </a:lnTo>
                    <a:lnTo>
                      <a:pt x="28" y="1350"/>
                    </a:lnTo>
                    <a:lnTo>
                      <a:pt x="26" y="1350"/>
                    </a:lnTo>
                    <a:lnTo>
                      <a:pt x="23" y="1351"/>
                    </a:lnTo>
                    <a:lnTo>
                      <a:pt x="20" y="1352"/>
                    </a:lnTo>
                    <a:lnTo>
                      <a:pt x="18" y="1352"/>
                    </a:lnTo>
                    <a:lnTo>
                      <a:pt x="15" y="1355"/>
                    </a:lnTo>
                    <a:lnTo>
                      <a:pt x="13" y="1356"/>
                    </a:lnTo>
                    <a:lnTo>
                      <a:pt x="12" y="1357"/>
                    </a:lnTo>
                    <a:lnTo>
                      <a:pt x="10" y="1358"/>
                    </a:lnTo>
                    <a:lnTo>
                      <a:pt x="9" y="1360"/>
                    </a:lnTo>
                    <a:lnTo>
                      <a:pt x="9" y="1362"/>
                    </a:lnTo>
                    <a:lnTo>
                      <a:pt x="9" y="1363"/>
                    </a:lnTo>
                    <a:lnTo>
                      <a:pt x="10" y="1366"/>
                    </a:lnTo>
                    <a:lnTo>
                      <a:pt x="12" y="1367"/>
                    </a:lnTo>
                    <a:lnTo>
                      <a:pt x="14" y="1368"/>
                    </a:lnTo>
                    <a:lnTo>
                      <a:pt x="15" y="1371"/>
                    </a:lnTo>
                    <a:lnTo>
                      <a:pt x="17" y="1372"/>
                    </a:lnTo>
                    <a:lnTo>
                      <a:pt x="18" y="1373"/>
                    </a:lnTo>
                    <a:lnTo>
                      <a:pt x="19" y="1373"/>
                    </a:lnTo>
                    <a:lnTo>
                      <a:pt x="20" y="1374"/>
                    </a:lnTo>
                    <a:lnTo>
                      <a:pt x="33" y="1385"/>
                    </a:lnTo>
                    <a:lnTo>
                      <a:pt x="45" y="1395"/>
                    </a:lnTo>
                    <a:lnTo>
                      <a:pt x="54" y="1405"/>
                    </a:lnTo>
                    <a:lnTo>
                      <a:pt x="61" y="1416"/>
                    </a:lnTo>
                    <a:lnTo>
                      <a:pt x="69" y="1426"/>
                    </a:lnTo>
                    <a:lnTo>
                      <a:pt x="76" y="1436"/>
                    </a:lnTo>
                    <a:lnTo>
                      <a:pt x="83" y="1447"/>
                    </a:lnTo>
                    <a:lnTo>
                      <a:pt x="93" y="1457"/>
                    </a:lnTo>
                    <a:lnTo>
                      <a:pt x="104" y="1468"/>
                    </a:lnTo>
                    <a:lnTo>
                      <a:pt x="118" y="1479"/>
                    </a:lnTo>
                    <a:lnTo>
                      <a:pt x="127" y="1485"/>
                    </a:lnTo>
                    <a:lnTo>
                      <a:pt x="137" y="1490"/>
                    </a:lnTo>
                    <a:lnTo>
                      <a:pt x="149" y="1495"/>
                    </a:lnTo>
                    <a:lnTo>
                      <a:pt x="159" y="1500"/>
                    </a:lnTo>
                    <a:lnTo>
                      <a:pt x="170" y="1504"/>
                    </a:lnTo>
                    <a:lnTo>
                      <a:pt x="182" y="1509"/>
                    </a:lnTo>
                    <a:lnTo>
                      <a:pt x="193" y="1514"/>
                    </a:lnTo>
                    <a:lnTo>
                      <a:pt x="204" y="1520"/>
                    </a:lnTo>
                    <a:lnTo>
                      <a:pt x="214" y="1527"/>
                    </a:lnTo>
                    <a:lnTo>
                      <a:pt x="223" y="1535"/>
                    </a:lnTo>
                    <a:lnTo>
                      <a:pt x="245" y="1555"/>
                    </a:lnTo>
                    <a:lnTo>
                      <a:pt x="265" y="1572"/>
                    </a:lnTo>
                    <a:lnTo>
                      <a:pt x="286" y="1587"/>
                    </a:lnTo>
                    <a:lnTo>
                      <a:pt x="305" y="1599"/>
                    </a:lnTo>
                    <a:lnTo>
                      <a:pt x="324" y="1611"/>
                    </a:lnTo>
                    <a:lnTo>
                      <a:pt x="344" y="1623"/>
                    </a:lnTo>
                    <a:lnTo>
                      <a:pt x="365" y="1636"/>
                    </a:lnTo>
                    <a:lnTo>
                      <a:pt x="385" y="1650"/>
                    </a:lnTo>
                    <a:lnTo>
                      <a:pt x="407" y="1666"/>
                    </a:lnTo>
                    <a:lnTo>
                      <a:pt x="430" y="1686"/>
                    </a:lnTo>
                    <a:lnTo>
                      <a:pt x="449" y="1702"/>
                    </a:lnTo>
                    <a:lnTo>
                      <a:pt x="467" y="1718"/>
                    </a:lnTo>
                    <a:lnTo>
                      <a:pt x="487" y="1733"/>
                    </a:lnTo>
                    <a:lnTo>
                      <a:pt x="504" y="1746"/>
                    </a:lnTo>
                    <a:lnTo>
                      <a:pt x="522" y="1758"/>
                    </a:lnTo>
                    <a:lnTo>
                      <a:pt x="540" y="1771"/>
                    </a:lnTo>
                    <a:lnTo>
                      <a:pt x="558" y="1782"/>
                    </a:lnTo>
                    <a:lnTo>
                      <a:pt x="577" y="1793"/>
                    </a:lnTo>
                    <a:lnTo>
                      <a:pt x="597" y="1805"/>
                    </a:lnTo>
                    <a:lnTo>
                      <a:pt x="618" y="1816"/>
                    </a:lnTo>
                    <a:lnTo>
                      <a:pt x="641" y="1831"/>
                    </a:lnTo>
                    <a:lnTo>
                      <a:pt x="663" y="1847"/>
                    </a:lnTo>
                    <a:lnTo>
                      <a:pt x="684" y="1866"/>
                    </a:lnTo>
                    <a:lnTo>
                      <a:pt x="703" y="1887"/>
                    </a:lnTo>
                    <a:lnTo>
                      <a:pt x="722" y="1909"/>
                    </a:lnTo>
                    <a:lnTo>
                      <a:pt x="740" y="1931"/>
                    </a:lnTo>
                    <a:lnTo>
                      <a:pt x="757" y="1955"/>
                    </a:lnTo>
                    <a:lnTo>
                      <a:pt x="776" y="1978"/>
                    </a:lnTo>
                    <a:lnTo>
                      <a:pt x="795" y="2000"/>
                    </a:lnTo>
                    <a:lnTo>
                      <a:pt x="814" y="2021"/>
                    </a:lnTo>
                    <a:lnTo>
                      <a:pt x="819" y="2026"/>
                    </a:lnTo>
                    <a:lnTo>
                      <a:pt x="825" y="2030"/>
                    </a:lnTo>
                    <a:lnTo>
                      <a:pt x="828" y="2032"/>
                    </a:lnTo>
                    <a:lnTo>
                      <a:pt x="835" y="2034"/>
                    </a:lnTo>
                    <a:lnTo>
                      <a:pt x="841" y="2038"/>
                    </a:lnTo>
                    <a:lnTo>
                      <a:pt x="850" y="2043"/>
                    </a:lnTo>
                    <a:lnTo>
                      <a:pt x="860" y="2048"/>
                    </a:lnTo>
                    <a:lnTo>
                      <a:pt x="873" y="2057"/>
                    </a:lnTo>
                    <a:lnTo>
                      <a:pt x="890" y="2066"/>
                    </a:lnTo>
                    <a:lnTo>
                      <a:pt x="910" y="2080"/>
                    </a:lnTo>
                    <a:lnTo>
                      <a:pt x="942" y="2101"/>
                    </a:lnTo>
                    <a:lnTo>
                      <a:pt x="973" y="2120"/>
                    </a:lnTo>
                    <a:lnTo>
                      <a:pt x="1003" y="2139"/>
                    </a:lnTo>
                    <a:lnTo>
                      <a:pt x="1032" y="2156"/>
                    </a:lnTo>
                    <a:lnTo>
                      <a:pt x="1061" y="2173"/>
                    </a:lnTo>
                    <a:lnTo>
                      <a:pt x="1090" y="2192"/>
                    </a:lnTo>
                    <a:lnTo>
                      <a:pt x="1119" y="2210"/>
                    </a:lnTo>
                    <a:lnTo>
                      <a:pt x="1147" y="2230"/>
                    </a:lnTo>
                    <a:lnTo>
                      <a:pt x="1175" y="2250"/>
                    </a:lnTo>
                    <a:lnTo>
                      <a:pt x="1204" y="2274"/>
                    </a:lnTo>
                    <a:lnTo>
                      <a:pt x="1215" y="2285"/>
                    </a:lnTo>
                    <a:lnTo>
                      <a:pt x="1225" y="2297"/>
                    </a:lnTo>
                    <a:lnTo>
                      <a:pt x="1234" y="2311"/>
                    </a:lnTo>
                    <a:lnTo>
                      <a:pt x="1241" y="2324"/>
                    </a:lnTo>
                    <a:lnTo>
                      <a:pt x="1244" y="2339"/>
                    </a:lnTo>
                    <a:lnTo>
                      <a:pt x="1246" y="2353"/>
                    </a:lnTo>
                    <a:lnTo>
                      <a:pt x="1246" y="2369"/>
                    </a:lnTo>
                    <a:lnTo>
                      <a:pt x="1243" y="2384"/>
                    </a:lnTo>
                    <a:lnTo>
                      <a:pt x="1238" y="2400"/>
                    </a:lnTo>
                    <a:lnTo>
                      <a:pt x="1230" y="2415"/>
                    </a:lnTo>
                    <a:lnTo>
                      <a:pt x="1228" y="2418"/>
                    </a:lnTo>
                    <a:lnTo>
                      <a:pt x="1223" y="2425"/>
                    </a:lnTo>
                    <a:lnTo>
                      <a:pt x="1215" y="2433"/>
                    </a:lnTo>
                    <a:lnTo>
                      <a:pt x="1205" y="2442"/>
                    </a:lnTo>
                    <a:lnTo>
                      <a:pt x="1192" y="2452"/>
                    </a:lnTo>
                    <a:lnTo>
                      <a:pt x="1177" y="2460"/>
                    </a:lnTo>
                    <a:lnTo>
                      <a:pt x="1160" y="2468"/>
                    </a:lnTo>
                    <a:lnTo>
                      <a:pt x="1140" y="2472"/>
                    </a:lnTo>
                    <a:lnTo>
                      <a:pt x="1118" y="2476"/>
                    </a:lnTo>
                    <a:lnTo>
                      <a:pt x="1093" y="2475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3" name="Freeform 70"/>
              <p:cNvSpPr>
                <a:spLocks/>
              </p:cNvSpPr>
              <p:nvPr/>
            </p:nvSpPr>
            <p:spPr bwMode="auto">
              <a:xfrm>
                <a:off x="2519" y="3308"/>
                <a:ext cx="58" cy="62"/>
              </a:xfrm>
              <a:custGeom>
                <a:avLst/>
                <a:gdLst>
                  <a:gd name="T0" fmla="*/ 0 w 172"/>
                  <a:gd name="T1" fmla="*/ 0 h 185"/>
                  <a:gd name="T2" fmla="*/ 0 w 172"/>
                  <a:gd name="T3" fmla="*/ 0 h 185"/>
                  <a:gd name="T4" fmla="*/ 0 w 172"/>
                  <a:gd name="T5" fmla="*/ 0 h 185"/>
                  <a:gd name="T6" fmla="*/ 0 w 172"/>
                  <a:gd name="T7" fmla="*/ 0 h 185"/>
                  <a:gd name="T8" fmla="*/ 0 w 172"/>
                  <a:gd name="T9" fmla="*/ 0 h 185"/>
                  <a:gd name="T10" fmla="*/ 0 w 172"/>
                  <a:gd name="T11" fmla="*/ 0 h 185"/>
                  <a:gd name="T12" fmla="*/ 0 w 172"/>
                  <a:gd name="T13" fmla="*/ 0 h 185"/>
                  <a:gd name="T14" fmla="*/ 0 w 172"/>
                  <a:gd name="T15" fmla="*/ 0 h 185"/>
                  <a:gd name="T16" fmla="*/ 0 w 172"/>
                  <a:gd name="T17" fmla="*/ 0 h 185"/>
                  <a:gd name="T18" fmla="*/ 0 w 172"/>
                  <a:gd name="T19" fmla="*/ 0 h 185"/>
                  <a:gd name="T20" fmla="*/ 0 w 172"/>
                  <a:gd name="T21" fmla="*/ 0 h 185"/>
                  <a:gd name="T22" fmla="*/ 0 w 172"/>
                  <a:gd name="T23" fmla="*/ 0 h 185"/>
                  <a:gd name="T24" fmla="*/ 0 w 172"/>
                  <a:gd name="T25" fmla="*/ 0 h 185"/>
                  <a:gd name="T26" fmla="*/ 0 w 172"/>
                  <a:gd name="T27" fmla="*/ 0 h 185"/>
                  <a:gd name="T28" fmla="*/ 0 w 172"/>
                  <a:gd name="T29" fmla="*/ 0 h 185"/>
                  <a:gd name="T30" fmla="*/ 0 w 172"/>
                  <a:gd name="T31" fmla="*/ 0 h 185"/>
                  <a:gd name="T32" fmla="*/ 0 w 172"/>
                  <a:gd name="T33" fmla="*/ 0 h 185"/>
                  <a:gd name="T34" fmla="*/ 0 w 172"/>
                  <a:gd name="T35" fmla="*/ 0 h 185"/>
                  <a:gd name="T36" fmla="*/ 0 w 172"/>
                  <a:gd name="T37" fmla="*/ 0 h 185"/>
                  <a:gd name="T38" fmla="*/ 0 w 172"/>
                  <a:gd name="T39" fmla="*/ 0 h 185"/>
                  <a:gd name="T40" fmla="*/ 0 w 172"/>
                  <a:gd name="T41" fmla="*/ 0 h 185"/>
                  <a:gd name="T42" fmla="*/ 0 w 172"/>
                  <a:gd name="T43" fmla="*/ 0 h 185"/>
                  <a:gd name="T44" fmla="*/ 0 w 172"/>
                  <a:gd name="T45" fmla="*/ 0 h 185"/>
                  <a:gd name="T46" fmla="*/ 0 w 172"/>
                  <a:gd name="T47" fmla="*/ 0 h 185"/>
                  <a:gd name="T48" fmla="*/ 0 w 172"/>
                  <a:gd name="T49" fmla="*/ 0 h 185"/>
                  <a:gd name="T50" fmla="*/ 0 w 172"/>
                  <a:gd name="T51" fmla="*/ 0 h 185"/>
                  <a:gd name="T52" fmla="*/ 0 w 172"/>
                  <a:gd name="T53" fmla="*/ 0 h 185"/>
                  <a:gd name="T54" fmla="*/ 0 w 172"/>
                  <a:gd name="T55" fmla="*/ 0 h 185"/>
                  <a:gd name="T56" fmla="*/ 0 w 172"/>
                  <a:gd name="T57" fmla="*/ 0 h 185"/>
                  <a:gd name="T58" fmla="*/ 0 w 172"/>
                  <a:gd name="T59" fmla="*/ 0 h 185"/>
                  <a:gd name="T60" fmla="*/ 0 w 172"/>
                  <a:gd name="T61" fmla="*/ 0 h 185"/>
                  <a:gd name="T62" fmla="*/ 0 w 172"/>
                  <a:gd name="T63" fmla="*/ 0 h 185"/>
                  <a:gd name="T64" fmla="*/ 0 w 172"/>
                  <a:gd name="T65" fmla="*/ 0 h 185"/>
                  <a:gd name="T66" fmla="*/ 0 w 172"/>
                  <a:gd name="T67" fmla="*/ 0 h 185"/>
                  <a:gd name="T68" fmla="*/ 0 w 172"/>
                  <a:gd name="T69" fmla="*/ 0 h 185"/>
                  <a:gd name="T70" fmla="*/ 0 w 172"/>
                  <a:gd name="T71" fmla="*/ 0 h 185"/>
                  <a:gd name="T72" fmla="*/ 0 w 172"/>
                  <a:gd name="T73" fmla="*/ 0 h 185"/>
                  <a:gd name="T74" fmla="*/ 0 w 172"/>
                  <a:gd name="T75" fmla="*/ 0 h 185"/>
                  <a:gd name="T76" fmla="*/ 0 w 172"/>
                  <a:gd name="T77" fmla="*/ 0 h 185"/>
                  <a:gd name="T78" fmla="*/ 0 w 172"/>
                  <a:gd name="T79" fmla="*/ 0 h 185"/>
                  <a:gd name="T80" fmla="*/ 0 w 172"/>
                  <a:gd name="T81" fmla="*/ 0 h 185"/>
                  <a:gd name="T82" fmla="*/ 0 w 172"/>
                  <a:gd name="T83" fmla="*/ 0 h 185"/>
                  <a:gd name="T84" fmla="*/ 0 w 172"/>
                  <a:gd name="T85" fmla="*/ 0 h 185"/>
                  <a:gd name="T86" fmla="*/ 0 w 172"/>
                  <a:gd name="T87" fmla="*/ 0 h 185"/>
                  <a:gd name="T88" fmla="*/ 0 w 172"/>
                  <a:gd name="T89" fmla="*/ 0 h 18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2" h="185">
                    <a:moveTo>
                      <a:pt x="172" y="77"/>
                    </a:moveTo>
                    <a:lnTo>
                      <a:pt x="169" y="62"/>
                    </a:lnTo>
                    <a:lnTo>
                      <a:pt x="166" y="49"/>
                    </a:lnTo>
                    <a:lnTo>
                      <a:pt x="159" y="37"/>
                    </a:lnTo>
                    <a:lnTo>
                      <a:pt x="153" y="27"/>
                    </a:lnTo>
                    <a:lnTo>
                      <a:pt x="143" y="17"/>
                    </a:lnTo>
                    <a:lnTo>
                      <a:pt x="132" y="10"/>
                    </a:lnTo>
                    <a:lnTo>
                      <a:pt x="121" y="5"/>
                    </a:lnTo>
                    <a:lnTo>
                      <a:pt x="108" y="1"/>
                    </a:lnTo>
                    <a:lnTo>
                      <a:pt x="95" y="0"/>
                    </a:lnTo>
                    <a:lnTo>
                      <a:pt x="81" y="2"/>
                    </a:lnTo>
                    <a:lnTo>
                      <a:pt x="67" y="6"/>
                    </a:lnTo>
                    <a:lnTo>
                      <a:pt x="54" y="11"/>
                    </a:lnTo>
                    <a:lnTo>
                      <a:pt x="43" y="20"/>
                    </a:lnTo>
                    <a:lnTo>
                      <a:pt x="31" y="28"/>
                    </a:lnTo>
                    <a:lnTo>
                      <a:pt x="22" y="39"/>
                    </a:lnTo>
                    <a:lnTo>
                      <a:pt x="14" y="51"/>
                    </a:lnTo>
                    <a:lnTo>
                      <a:pt x="8" y="65"/>
                    </a:lnTo>
                    <a:lnTo>
                      <a:pt x="4" y="78"/>
                    </a:lnTo>
                    <a:lnTo>
                      <a:pt x="2" y="93"/>
                    </a:lnTo>
                    <a:lnTo>
                      <a:pt x="0" y="108"/>
                    </a:lnTo>
                    <a:lnTo>
                      <a:pt x="3" y="123"/>
                    </a:lnTo>
                    <a:lnTo>
                      <a:pt x="7" y="136"/>
                    </a:lnTo>
                    <a:lnTo>
                      <a:pt x="13" y="148"/>
                    </a:lnTo>
                    <a:lnTo>
                      <a:pt x="21" y="158"/>
                    </a:lnTo>
                    <a:lnTo>
                      <a:pt x="30" y="168"/>
                    </a:lnTo>
                    <a:lnTo>
                      <a:pt x="40" y="175"/>
                    </a:lnTo>
                    <a:lnTo>
                      <a:pt x="52" y="180"/>
                    </a:lnTo>
                    <a:lnTo>
                      <a:pt x="64" y="184"/>
                    </a:lnTo>
                    <a:lnTo>
                      <a:pt x="77" y="185"/>
                    </a:lnTo>
                    <a:lnTo>
                      <a:pt x="91" y="184"/>
                    </a:lnTo>
                    <a:lnTo>
                      <a:pt x="105" y="180"/>
                    </a:lnTo>
                    <a:lnTo>
                      <a:pt x="118" y="174"/>
                    </a:lnTo>
                    <a:lnTo>
                      <a:pt x="130" y="166"/>
                    </a:lnTo>
                    <a:lnTo>
                      <a:pt x="141" y="157"/>
                    </a:lnTo>
                    <a:lnTo>
                      <a:pt x="150" y="146"/>
                    </a:lnTo>
                    <a:lnTo>
                      <a:pt x="158" y="134"/>
                    </a:lnTo>
                    <a:lnTo>
                      <a:pt x="164" y="120"/>
                    </a:lnTo>
                    <a:lnTo>
                      <a:pt x="169" y="107"/>
                    </a:lnTo>
                    <a:lnTo>
                      <a:pt x="172" y="92"/>
                    </a:lnTo>
                    <a:lnTo>
                      <a:pt x="172" y="77"/>
                    </a:lnTo>
                    <a:close/>
                  </a:path>
                </a:pathLst>
              </a:custGeom>
              <a:solidFill>
                <a:srgbClr val="E5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4" name="Freeform 71"/>
              <p:cNvSpPr>
                <a:spLocks/>
              </p:cNvSpPr>
              <p:nvPr/>
            </p:nvSpPr>
            <p:spPr bwMode="auto">
              <a:xfrm>
                <a:off x="2519" y="3308"/>
                <a:ext cx="58" cy="62"/>
              </a:xfrm>
              <a:custGeom>
                <a:avLst/>
                <a:gdLst>
                  <a:gd name="T0" fmla="*/ 0 w 172"/>
                  <a:gd name="T1" fmla="*/ 0 h 185"/>
                  <a:gd name="T2" fmla="*/ 0 w 172"/>
                  <a:gd name="T3" fmla="*/ 0 h 185"/>
                  <a:gd name="T4" fmla="*/ 0 w 172"/>
                  <a:gd name="T5" fmla="*/ 0 h 185"/>
                  <a:gd name="T6" fmla="*/ 0 w 172"/>
                  <a:gd name="T7" fmla="*/ 0 h 185"/>
                  <a:gd name="T8" fmla="*/ 0 w 172"/>
                  <a:gd name="T9" fmla="*/ 0 h 185"/>
                  <a:gd name="T10" fmla="*/ 0 w 172"/>
                  <a:gd name="T11" fmla="*/ 0 h 185"/>
                  <a:gd name="T12" fmla="*/ 0 w 172"/>
                  <a:gd name="T13" fmla="*/ 0 h 185"/>
                  <a:gd name="T14" fmla="*/ 0 w 172"/>
                  <a:gd name="T15" fmla="*/ 0 h 185"/>
                  <a:gd name="T16" fmla="*/ 0 w 172"/>
                  <a:gd name="T17" fmla="*/ 0 h 185"/>
                  <a:gd name="T18" fmla="*/ 0 w 172"/>
                  <a:gd name="T19" fmla="*/ 0 h 185"/>
                  <a:gd name="T20" fmla="*/ 0 w 172"/>
                  <a:gd name="T21" fmla="*/ 0 h 185"/>
                  <a:gd name="T22" fmla="*/ 0 w 172"/>
                  <a:gd name="T23" fmla="*/ 0 h 185"/>
                  <a:gd name="T24" fmla="*/ 0 w 172"/>
                  <a:gd name="T25" fmla="*/ 0 h 185"/>
                  <a:gd name="T26" fmla="*/ 0 w 172"/>
                  <a:gd name="T27" fmla="*/ 0 h 185"/>
                  <a:gd name="T28" fmla="*/ 0 w 172"/>
                  <a:gd name="T29" fmla="*/ 0 h 185"/>
                  <a:gd name="T30" fmla="*/ 0 w 172"/>
                  <a:gd name="T31" fmla="*/ 0 h 185"/>
                  <a:gd name="T32" fmla="*/ 0 w 172"/>
                  <a:gd name="T33" fmla="*/ 0 h 185"/>
                  <a:gd name="T34" fmla="*/ 0 w 172"/>
                  <a:gd name="T35" fmla="*/ 0 h 185"/>
                  <a:gd name="T36" fmla="*/ 0 w 172"/>
                  <a:gd name="T37" fmla="*/ 0 h 185"/>
                  <a:gd name="T38" fmla="*/ 0 w 172"/>
                  <a:gd name="T39" fmla="*/ 0 h 185"/>
                  <a:gd name="T40" fmla="*/ 0 w 172"/>
                  <a:gd name="T41" fmla="*/ 0 h 185"/>
                  <a:gd name="T42" fmla="*/ 0 w 172"/>
                  <a:gd name="T43" fmla="*/ 0 h 185"/>
                  <a:gd name="T44" fmla="*/ 0 w 172"/>
                  <a:gd name="T45" fmla="*/ 0 h 185"/>
                  <a:gd name="T46" fmla="*/ 0 w 172"/>
                  <a:gd name="T47" fmla="*/ 0 h 185"/>
                  <a:gd name="T48" fmla="*/ 0 w 172"/>
                  <a:gd name="T49" fmla="*/ 0 h 185"/>
                  <a:gd name="T50" fmla="*/ 0 w 172"/>
                  <a:gd name="T51" fmla="*/ 0 h 185"/>
                  <a:gd name="T52" fmla="*/ 0 w 172"/>
                  <a:gd name="T53" fmla="*/ 0 h 185"/>
                  <a:gd name="T54" fmla="*/ 0 w 172"/>
                  <a:gd name="T55" fmla="*/ 0 h 185"/>
                  <a:gd name="T56" fmla="*/ 0 w 172"/>
                  <a:gd name="T57" fmla="*/ 0 h 185"/>
                  <a:gd name="T58" fmla="*/ 0 w 172"/>
                  <a:gd name="T59" fmla="*/ 0 h 185"/>
                  <a:gd name="T60" fmla="*/ 0 w 172"/>
                  <a:gd name="T61" fmla="*/ 0 h 185"/>
                  <a:gd name="T62" fmla="*/ 0 w 172"/>
                  <a:gd name="T63" fmla="*/ 0 h 185"/>
                  <a:gd name="T64" fmla="*/ 0 w 172"/>
                  <a:gd name="T65" fmla="*/ 0 h 185"/>
                  <a:gd name="T66" fmla="*/ 0 w 172"/>
                  <a:gd name="T67" fmla="*/ 0 h 185"/>
                  <a:gd name="T68" fmla="*/ 0 w 172"/>
                  <a:gd name="T69" fmla="*/ 0 h 185"/>
                  <a:gd name="T70" fmla="*/ 0 w 172"/>
                  <a:gd name="T71" fmla="*/ 0 h 185"/>
                  <a:gd name="T72" fmla="*/ 0 w 172"/>
                  <a:gd name="T73" fmla="*/ 0 h 185"/>
                  <a:gd name="T74" fmla="*/ 0 w 172"/>
                  <a:gd name="T75" fmla="*/ 0 h 185"/>
                  <a:gd name="T76" fmla="*/ 0 w 172"/>
                  <a:gd name="T77" fmla="*/ 0 h 185"/>
                  <a:gd name="T78" fmla="*/ 0 w 172"/>
                  <a:gd name="T79" fmla="*/ 0 h 185"/>
                  <a:gd name="T80" fmla="*/ 0 w 172"/>
                  <a:gd name="T81" fmla="*/ 0 h 185"/>
                  <a:gd name="T82" fmla="*/ 0 w 172"/>
                  <a:gd name="T83" fmla="*/ 0 h 185"/>
                  <a:gd name="T84" fmla="*/ 0 w 172"/>
                  <a:gd name="T85" fmla="*/ 0 h 185"/>
                  <a:gd name="T86" fmla="*/ 0 w 172"/>
                  <a:gd name="T87" fmla="*/ 0 h 185"/>
                  <a:gd name="T88" fmla="*/ 0 w 172"/>
                  <a:gd name="T89" fmla="*/ 0 h 18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2" h="185">
                    <a:moveTo>
                      <a:pt x="172" y="77"/>
                    </a:moveTo>
                    <a:lnTo>
                      <a:pt x="169" y="62"/>
                    </a:lnTo>
                    <a:lnTo>
                      <a:pt x="166" y="49"/>
                    </a:lnTo>
                    <a:lnTo>
                      <a:pt x="159" y="37"/>
                    </a:lnTo>
                    <a:lnTo>
                      <a:pt x="153" y="27"/>
                    </a:lnTo>
                    <a:lnTo>
                      <a:pt x="143" y="17"/>
                    </a:lnTo>
                    <a:lnTo>
                      <a:pt x="132" y="10"/>
                    </a:lnTo>
                    <a:lnTo>
                      <a:pt x="121" y="5"/>
                    </a:lnTo>
                    <a:lnTo>
                      <a:pt x="108" y="1"/>
                    </a:lnTo>
                    <a:lnTo>
                      <a:pt x="95" y="0"/>
                    </a:lnTo>
                    <a:lnTo>
                      <a:pt x="81" y="2"/>
                    </a:lnTo>
                    <a:lnTo>
                      <a:pt x="67" y="6"/>
                    </a:lnTo>
                    <a:lnTo>
                      <a:pt x="54" y="11"/>
                    </a:lnTo>
                    <a:lnTo>
                      <a:pt x="43" y="20"/>
                    </a:lnTo>
                    <a:lnTo>
                      <a:pt x="31" y="28"/>
                    </a:lnTo>
                    <a:lnTo>
                      <a:pt x="22" y="39"/>
                    </a:lnTo>
                    <a:lnTo>
                      <a:pt x="14" y="51"/>
                    </a:lnTo>
                    <a:lnTo>
                      <a:pt x="8" y="65"/>
                    </a:lnTo>
                    <a:lnTo>
                      <a:pt x="4" y="78"/>
                    </a:lnTo>
                    <a:lnTo>
                      <a:pt x="2" y="93"/>
                    </a:lnTo>
                    <a:lnTo>
                      <a:pt x="0" y="108"/>
                    </a:lnTo>
                    <a:lnTo>
                      <a:pt x="3" y="123"/>
                    </a:lnTo>
                    <a:lnTo>
                      <a:pt x="7" y="136"/>
                    </a:lnTo>
                    <a:lnTo>
                      <a:pt x="13" y="148"/>
                    </a:lnTo>
                    <a:lnTo>
                      <a:pt x="21" y="158"/>
                    </a:lnTo>
                    <a:lnTo>
                      <a:pt x="30" y="168"/>
                    </a:lnTo>
                    <a:lnTo>
                      <a:pt x="40" y="175"/>
                    </a:lnTo>
                    <a:lnTo>
                      <a:pt x="52" y="180"/>
                    </a:lnTo>
                    <a:lnTo>
                      <a:pt x="64" y="184"/>
                    </a:lnTo>
                    <a:lnTo>
                      <a:pt x="77" y="185"/>
                    </a:lnTo>
                    <a:lnTo>
                      <a:pt x="91" y="184"/>
                    </a:lnTo>
                    <a:lnTo>
                      <a:pt x="105" y="180"/>
                    </a:lnTo>
                    <a:lnTo>
                      <a:pt x="118" y="174"/>
                    </a:lnTo>
                    <a:lnTo>
                      <a:pt x="130" y="166"/>
                    </a:lnTo>
                    <a:lnTo>
                      <a:pt x="141" y="157"/>
                    </a:lnTo>
                    <a:lnTo>
                      <a:pt x="150" y="146"/>
                    </a:lnTo>
                    <a:lnTo>
                      <a:pt x="158" y="134"/>
                    </a:lnTo>
                    <a:lnTo>
                      <a:pt x="164" y="120"/>
                    </a:lnTo>
                    <a:lnTo>
                      <a:pt x="169" y="107"/>
                    </a:lnTo>
                    <a:lnTo>
                      <a:pt x="172" y="92"/>
                    </a:lnTo>
                    <a:lnTo>
                      <a:pt x="172" y="77"/>
                    </a:lnTo>
                  </a:path>
                </a:pathLst>
              </a:custGeom>
              <a:noFill/>
              <a:ln w="4763">
                <a:solidFill>
                  <a:srgbClr val="B2729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5" name="Freeform 72"/>
              <p:cNvSpPr>
                <a:spLocks/>
              </p:cNvSpPr>
              <p:nvPr/>
            </p:nvSpPr>
            <p:spPr bwMode="auto">
              <a:xfrm>
                <a:off x="2513" y="2731"/>
                <a:ext cx="58" cy="61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2" h="184">
                    <a:moveTo>
                      <a:pt x="172" y="108"/>
                    </a:moveTo>
                    <a:lnTo>
                      <a:pt x="169" y="121"/>
                    </a:lnTo>
                    <a:lnTo>
                      <a:pt x="166" y="135"/>
                    </a:lnTo>
                    <a:lnTo>
                      <a:pt x="159" y="147"/>
                    </a:lnTo>
                    <a:lnTo>
                      <a:pt x="152" y="158"/>
                    </a:lnTo>
                    <a:lnTo>
                      <a:pt x="143" y="166"/>
                    </a:lnTo>
                    <a:lnTo>
                      <a:pt x="132" y="174"/>
                    </a:lnTo>
                    <a:lnTo>
                      <a:pt x="121" y="180"/>
                    </a:lnTo>
                    <a:lnTo>
                      <a:pt x="108" y="182"/>
                    </a:lnTo>
                    <a:lnTo>
                      <a:pt x="95" y="184"/>
                    </a:lnTo>
                    <a:lnTo>
                      <a:pt x="81" y="182"/>
                    </a:lnTo>
                    <a:lnTo>
                      <a:pt x="67" y="179"/>
                    </a:lnTo>
                    <a:lnTo>
                      <a:pt x="54" y="173"/>
                    </a:lnTo>
                    <a:lnTo>
                      <a:pt x="43" y="165"/>
                    </a:lnTo>
                    <a:lnTo>
                      <a:pt x="31" y="155"/>
                    </a:lnTo>
                    <a:lnTo>
                      <a:pt x="22" y="144"/>
                    </a:lnTo>
                    <a:lnTo>
                      <a:pt x="15" y="133"/>
                    </a:lnTo>
                    <a:lnTo>
                      <a:pt x="8" y="120"/>
                    </a:lnTo>
                    <a:lnTo>
                      <a:pt x="3" y="105"/>
                    </a:lnTo>
                    <a:lnTo>
                      <a:pt x="0" y="92"/>
                    </a:lnTo>
                    <a:lnTo>
                      <a:pt x="0" y="76"/>
                    </a:lnTo>
                    <a:lnTo>
                      <a:pt x="3" y="62"/>
                    </a:lnTo>
                    <a:lnTo>
                      <a:pt x="7" y="49"/>
                    </a:lnTo>
                    <a:lnTo>
                      <a:pt x="12" y="36"/>
                    </a:lnTo>
                    <a:lnTo>
                      <a:pt x="20" y="25"/>
                    </a:lnTo>
                    <a:lnTo>
                      <a:pt x="30" y="17"/>
                    </a:lnTo>
                    <a:lnTo>
                      <a:pt x="40" y="9"/>
                    </a:lnTo>
                    <a:lnTo>
                      <a:pt x="52" y="3"/>
                    </a:lnTo>
                    <a:lnTo>
                      <a:pt x="64" y="1"/>
                    </a:lnTo>
                    <a:lnTo>
                      <a:pt x="77" y="0"/>
                    </a:lnTo>
                    <a:lnTo>
                      <a:pt x="91" y="1"/>
                    </a:lnTo>
                    <a:lnTo>
                      <a:pt x="105" y="4"/>
                    </a:lnTo>
                    <a:lnTo>
                      <a:pt x="118" y="11"/>
                    </a:lnTo>
                    <a:lnTo>
                      <a:pt x="130" y="18"/>
                    </a:lnTo>
                    <a:lnTo>
                      <a:pt x="141" y="28"/>
                    </a:lnTo>
                    <a:lnTo>
                      <a:pt x="150" y="39"/>
                    </a:lnTo>
                    <a:lnTo>
                      <a:pt x="158" y="50"/>
                    </a:lnTo>
                    <a:lnTo>
                      <a:pt x="164" y="63"/>
                    </a:lnTo>
                    <a:lnTo>
                      <a:pt x="168" y="78"/>
                    </a:lnTo>
                    <a:lnTo>
                      <a:pt x="171" y="92"/>
                    </a:lnTo>
                    <a:lnTo>
                      <a:pt x="172" y="108"/>
                    </a:lnTo>
                    <a:close/>
                  </a:path>
                </a:pathLst>
              </a:custGeom>
              <a:solidFill>
                <a:srgbClr val="E5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6" name="Freeform 73"/>
              <p:cNvSpPr>
                <a:spLocks/>
              </p:cNvSpPr>
              <p:nvPr/>
            </p:nvSpPr>
            <p:spPr bwMode="auto">
              <a:xfrm>
                <a:off x="2513" y="2731"/>
                <a:ext cx="58" cy="61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2" h="184">
                    <a:moveTo>
                      <a:pt x="172" y="108"/>
                    </a:moveTo>
                    <a:lnTo>
                      <a:pt x="169" y="121"/>
                    </a:lnTo>
                    <a:lnTo>
                      <a:pt x="166" y="135"/>
                    </a:lnTo>
                    <a:lnTo>
                      <a:pt x="159" y="147"/>
                    </a:lnTo>
                    <a:lnTo>
                      <a:pt x="152" y="158"/>
                    </a:lnTo>
                    <a:lnTo>
                      <a:pt x="143" y="166"/>
                    </a:lnTo>
                    <a:lnTo>
                      <a:pt x="132" y="174"/>
                    </a:lnTo>
                    <a:lnTo>
                      <a:pt x="121" y="180"/>
                    </a:lnTo>
                    <a:lnTo>
                      <a:pt x="108" y="182"/>
                    </a:lnTo>
                    <a:lnTo>
                      <a:pt x="95" y="184"/>
                    </a:lnTo>
                    <a:lnTo>
                      <a:pt x="81" y="182"/>
                    </a:lnTo>
                    <a:lnTo>
                      <a:pt x="67" y="179"/>
                    </a:lnTo>
                    <a:lnTo>
                      <a:pt x="54" y="173"/>
                    </a:lnTo>
                    <a:lnTo>
                      <a:pt x="43" y="165"/>
                    </a:lnTo>
                    <a:lnTo>
                      <a:pt x="31" y="155"/>
                    </a:lnTo>
                    <a:lnTo>
                      <a:pt x="22" y="144"/>
                    </a:lnTo>
                    <a:lnTo>
                      <a:pt x="15" y="133"/>
                    </a:lnTo>
                    <a:lnTo>
                      <a:pt x="8" y="120"/>
                    </a:lnTo>
                    <a:lnTo>
                      <a:pt x="3" y="105"/>
                    </a:lnTo>
                    <a:lnTo>
                      <a:pt x="0" y="92"/>
                    </a:lnTo>
                    <a:lnTo>
                      <a:pt x="0" y="76"/>
                    </a:lnTo>
                    <a:lnTo>
                      <a:pt x="3" y="62"/>
                    </a:lnTo>
                    <a:lnTo>
                      <a:pt x="7" y="49"/>
                    </a:lnTo>
                    <a:lnTo>
                      <a:pt x="12" y="36"/>
                    </a:lnTo>
                    <a:lnTo>
                      <a:pt x="20" y="25"/>
                    </a:lnTo>
                    <a:lnTo>
                      <a:pt x="30" y="17"/>
                    </a:lnTo>
                    <a:lnTo>
                      <a:pt x="40" y="9"/>
                    </a:lnTo>
                    <a:lnTo>
                      <a:pt x="52" y="3"/>
                    </a:lnTo>
                    <a:lnTo>
                      <a:pt x="64" y="1"/>
                    </a:lnTo>
                    <a:lnTo>
                      <a:pt x="77" y="0"/>
                    </a:lnTo>
                    <a:lnTo>
                      <a:pt x="91" y="1"/>
                    </a:lnTo>
                    <a:lnTo>
                      <a:pt x="105" y="4"/>
                    </a:lnTo>
                    <a:lnTo>
                      <a:pt x="118" y="11"/>
                    </a:lnTo>
                    <a:lnTo>
                      <a:pt x="130" y="18"/>
                    </a:lnTo>
                    <a:lnTo>
                      <a:pt x="141" y="28"/>
                    </a:lnTo>
                    <a:lnTo>
                      <a:pt x="150" y="39"/>
                    </a:lnTo>
                    <a:lnTo>
                      <a:pt x="158" y="50"/>
                    </a:lnTo>
                    <a:lnTo>
                      <a:pt x="164" y="63"/>
                    </a:lnTo>
                    <a:lnTo>
                      <a:pt x="168" y="78"/>
                    </a:lnTo>
                    <a:lnTo>
                      <a:pt x="171" y="92"/>
                    </a:lnTo>
                    <a:lnTo>
                      <a:pt x="172" y="108"/>
                    </a:lnTo>
                  </a:path>
                </a:pathLst>
              </a:custGeom>
              <a:noFill/>
              <a:ln w="4763">
                <a:solidFill>
                  <a:srgbClr val="B2729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7" name="Freeform 74"/>
              <p:cNvSpPr>
                <a:spLocks/>
              </p:cNvSpPr>
              <p:nvPr/>
            </p:nvSpPr>
            <p:spPr bwMode="auto">
              <a:xfrm>
                <a:off x="2552" y="3334"/>
                <a:ext cx="5" cy="13"/>
              </a:xfrm>
              <a:custGeom>
                <a:avLst/>
                <a:gdLst>
                  <a:gd name="T0" fmla="*/ 0 w 15"/>
                  <a:gd name="T1" fmla="*/ 0 h 41"/>
                  <a:gd name="T2" fmla="*/ 0 w 15"/>
                  <a:gd name="T3" fmla="*/ 0 h 41"/>
                  <a:gd name="T4" fmla="*/ 0 w 15"/>
                  <a:gd name="T5" fmla="*/ 0 h 41"/>
                  <a:gd name="T6" fmla="*/ 0 w 15"/>
                  <a:gd name="T7" fmla="*/ 0 h 41"/>
                  <a:gd name="T8" fmla="*/ 0 w 15"/>
                  <a:gd name="T9" fmla="*/ 0 h 41"/>
                  <a:gd name="T10" fmla="*/ 0 w 15"/>
                  <a:gd name="T11" fmla="*/ 0 h 41"/>
                  <a:gd name="T12" fmla="*/ 0 w 15"/>
                  <a:gd name="T13" fmla="*/ 0 h 41"/>
                  <a:gd name="T14" fmla="*/ 0 w 15"/>
                  <a:gd name="T15" fmla="*/ 0 h 41"/>
                  <a:gd name="T16" fmla="*/ 0 w 15"/>
                  <a:gd name="T17" fmla="*/ 0 h 41"/>
                  <a:gd name="T18" fmla="*/ 0 w 15"/>
                  <a:gd name="T19" fmla="*/ 0 h 41"/>
                  <a:gd name="T20" fmla="*/ 0 w 15"/>
                  <a:gd name="T21" fmla="*/ 0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41">
                    <a:moveTo>
                      <a:pt x="6" y="0"/>
                    </a:moveTo>
                    <a:lnTo>
                      <a:pt x="10" y="3"/>
                    </a:lnTo>
                    <a:lnTo>
                      <a:pt x="13" y="6"/>
                    </a:lnTo>
                    <a:lnTo>
                      <a:pt x="14" y="10"/>
                    </a:lnTo>
                    <a:lnTo>
                      <a:pt x="15" y="15"/>
                    </a:lnTo>
                    <a:lnTo>
                      <a:pt x="15" y="20"/>
                    </a:lnTo>
                    <a:lnTo>
                      <a:pt x="14" y="25"/>
                    </a:lnTo>
                    <a:lnTo>
                      <a:pt x="13" y="30"/>
                    </a:lnTo>
                    <a:lnTo>
                      <a:pt x="9" y="35"/>
                    </a:lnTo>
                    <a:lnTo>
                      <a:pt x="5" y="38"/>
                    </a:lnTo>
                    <a:lnTo>
                      <a:pt x="0" y="41"/>
                    </a:lnTo>
                  </a:path>
                </a:pathLst>
              </a:custGeom>
              <a:noFill/>
              <a:ln w="4763">
                <a:solidFill>
                  <a:srgbClr val="B2729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8" name="Freeform 75"/>
              <p:cNvSpPr>
                <a:spLocks/>
              </p:cNvSpPr>
              <p:nvPr/>
            </p:nvSpPr>
            <p:spPr bwMode="auto">
              <a:xfrm>
                <a:off x="2551" y="2755"/>
                <a:ext cx="6" cy="14"/>
              </a:xfrm>
              <a:custGeom>
                <a:avLst/>
                <a:gdLst>
                  <a:gd name="T0" fmla="*/ 0 w 17"/>
                  <a:gd name="T1" fmla="*/ 0 h 41"/>
                  <a:gd name="T2" fmla="*/ 0 w 17"/>
                  <a:gd name="T3" fmla="*/ 0 h 41"/>
                  <a:gd name="T4" fmla="*/ 0 w 17"/>
                  <a:gd name="T5" fmla="*/ 0 h 41"/>
                  <a:gd name="T6" fmla="*/ 0 w 17"/>
                  <a:gd name="T7" fmla="*/ 0 h 41"/>
                  <a:gd name="T8" fmla="*/ 0 w 17"/>
                  <a:gd name="T9" fmla="*/ 0 h 41"/>
                  <a:gd name="T10" fmla="*/ 0 w 17"/>
                  <a:gd name="T11" fmla="*/ 0 h 41"/>
                  <a:gd name="T12" fmla="*/ 0 w 17"/>
                  <a:gd name="T13" fmla="*/ 0 h 41"/>
                  <a:gd name="T14" fmla="*/ 0 w 17"/>
                  <a:gd name="T15" fmla="*/ 0 h 41"/>
                  <a:gd name="T16" fmla="*/ 0 w 17"/>
                  <a:gd name="T17" fmla="*/ 0 h 41"/>
                  <a:gd name="T18" fmla="*/ 0 w 17"/>
                  <a:gd name="T19" fmla="*/ 0 h 41"/>
                  <a:gd name="T20" fmla="*/ 0 w 17"/>
                  <a:gd name="T21" fmla="*/ 0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41">
                    <a:moveTo>
                      <a:pt x="7" y="41"/>
                    </a:moveTo>
                    <a:lnTo>
                      <a:pt x="13" y="36"/>
                    </a:lnTo>
                    <a:lnTo>
                      <a:pt x="15" y="32"/>
                    </a:lnTo>
                    <a:lnTo>
                      <a:pt x="17" y="27"/>
                    </a:lnTo>
                    <a:lnTo>
                      <a:pt x="17" y="22"/>
                    </a:lnTo>
                    <a:lnTo>
                      <a:pt x="15" y="17"/>
                    </a:lnTo>
                    <a:lnTo>
                      <a:pt x="13" y="12"/>
                    </a:lnTo>
                    <a:lnTo>
                      <a:pt x="10" y="8"/>
                    </a:lnTo>
                    <a:lnTo>
                      <a:pt x="7" y="4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B2729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9" name="Freeform 76"/>
              <p:cNvSpPr>
                <a:spLocks/>
              </p:cNvSpPr>
              <p:nvPr/>
            </p:nvSpPr>
            <p:spPr bwMode="auto">
              <a:xfrm>
                <a:off x="2103" y="3421"/>
                <a:ext cx="38" cy="21"/>
              </a:xfrm>
              <a:custGeom>
                <a:avLst/>
                <a:gdLst>
                  <a:gd name="T0" fmla="*/ 0 w 114"/>
                  <a:gd name="T1" fmla="*/ 0 h 62"/>
                  <a:gd name="T2" fmla="*/ 0 w 114"/>
                  <a:gd name="T3" fmla="*/ 0 h 62"/>
                  <a:gd name="T4" fmla="*/ 0 w 114"/>
                  <a:gd name="T5" fmla="*/ 0 h 62"/>
                  <a:gd name="T6" fmla="*/ 0 w 114"/>
                  <a:gd name="T7" fmla="*/ 0 h 62"/>
                  <a:gd name="T8" fmla="*/ 0 w 114"/>
                  <a:gd name="T9" fmla="*/ 0 h 62"/>
                  <a:gd name="T10" fmla="*/ 0 w 114"/>
                  <a:gd name="T11" fmla="*/ 0 h 62"/>
                  <a:gd name="T12" fmla="*/ 0 w 114"/>
                  <a:gd name="T13" fmla="*/ 0 h 62"/>
                  <a:gd name="T14" fmla="*/ 0 w 114"/>
                  <a:gd name="T15" fmla="*/ 0 h 62"/>
                  <a:gd name="T16" fmla="*/ 0 w 114"/>
                  <a:gd name="T17" fmla="*/ 0 h 62"/>
                  <a:gd name="T18" fmla="*/ 0 w 114"/>
                  <a:gd name="T19" fmla="*/ 0 h 62"/>
                  <a:gd name="T20" fmla="*/ 0 w 114"/>
                  <a:gd name="T21" fmla="*/ 0 h 62"/>
                  <a:gd name="T22" fmla="*/ 0 w 114"/>
                  <a:gd name="T23" fmla="*/ 0 h 62"/>
                  <a:gd name="T24" fmla="*/ 0 w 114"/>
                  <a:gd name="T25" fmla="*/ 0 h 62"/>
                  <a:gd name="T26" fmla="*/ 0 w 114"/>
                  <a:gd name="T27" fmla="*/ 0 h 62"/>
                  <a:gd name="T28" fmla="*/ 0 w 114"/>
                  <a:gd name="T29" fmla="*/ 0 h 62"/>
                  <a:gd name="T30" fmla="*/ 0 w 114"/>
                  <a:gd name="T31" fmla="*/ 0 h 62"/>
                  <a:gd name="T32" fmla="*/ 0 w 114"/>
                  <a:gd name="T33" fmla="*/ 0 h 62"/>
                  <a:gd name="T34" fmla="*/ 0 w 114"/>
                  <a:gd name="T35" fmla="*/ 0 h 62"/>
                  <a:gd name="T36" fmla="*/ 0 w 114"/>
                  <a:gd name="T37" fmla="*/ 0 h 62"/>
                  <a:gd name="T38" fmla="*/ 0 w 114"/>
                  <a:gd name="T39" fmla="*/ 0 h 62"/>
                  <a:gd name="T40" fmla="*/ 0 w 114"/>
                  <a:gd name="T41" fmla="*/ 0 h 62"/>
                  <a:gd name="T42" fmla="*/ 0 w 114"/>
                  <a:gd name="T43" fmla="*/ 0 h 62"/>
                  <a:gd name="T44" fmla="*/ 0 w 114"/>
                  <a:gd name="T45" fmla="*/ 0 h 62"/>
                  <a:gd name="T46" fmla="*/ 0 w 114"/>
                  <a:gd name="T47" fmla="*/ 0 h 62"/>
                  <a:gd name="T48" fmla="*/ 0 w 114"/>
                  <a:gd name="T49" fmla="*/ 0 h 62"/>
                  <a:gd name="T50" fmla="*/ 0 w 114"/>
                  <a:gd name="T51" fmla="*/ 0 h 62"/>
                  <a:gd name="T52" fmla="*/ 0 w 114"/>
                  <a:gd name="T53" fmla="*/ 0 h 62"/>
                  <a:gd name="T54" fmla="*/ 0 w 114"/>
                  <a:gd name="T55" fmla="*/ 0 h 62"/>
                  <a:gd name="T56" fmla="*/ 0 w 114"/>
                  <a:gd name="T57" fmla="*/ 0 h 62"/>
                  <a:gd name="T58" fmla="*/ 0 w 114"/>
                  <a:gd name="T59" fmla="*/ 0 h 62"/>
                  <a:gd name="T60" fmla="*/ 0 w 114"/>
                  <a:gd name="T61" fmla="*/ 0 h 62"/>
                  <a:gd name="T62" fmla="*/ 0 w 114"/>
                  <a:gd name="T63" fmla="*/ 0 h 62"/>
                  <a:gd name="T64" fmla="*/ 0 w 114"/>
                  <a:gd name="T65" fmla="*/ 0 h 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4" h="62">
                    <a:moveTo>
                      <a:pt x="0" y="0"/>
                    </a:moveTo>
                    <a:lnTo>
                      <a:pt x="1" y="1"/>
                    </a:lnTo>
                    <a:lnTo>
                      <a:pt x="2" y="5"/>
                    </a:lnTo>
                    <a:lnTo>
                      <a:pt x="6" y="10"/>
                    </a:lnTo>
                    <a:lnTo>
                      <a:pt x="9" y="16"/>
                    </a:lnTo>
                    <a:lnTo>
                      <a:pt x="14" y="23"/>
                    </a:lnTo>
                    <a:lnTo>
                      <a:pt x="18" y="32"/>
                    </a:lnTo>
                    <a:lnTo>
                      <a:pt x="23" y="38"/>
                    </a:lnTo>
                    <a:lnTo>
                      <a:pt x="27" y="45"/>
                    </a:lnTo>
                    <a:lnTo>
                      <a:pt x="32" y="50"/>
                    </a:lnTo>
                    <a:lnTo>
                      <a:pt x="36" y="54"/>
                    </a:lnTo>
                    <a:lnTo>
                      <a:pt x="42" y="56"/>
                    </a:lnTo>
                    <a:lnTo>
                      <a:pt x="47" y="59"/>
                    </a:lnTo>
                    <a:lnTo>
                      <a:pt x="54" y="60"/>
                    </a:lnTo>
                    <a:lnTo>
                      <a:pt x="60" y="61"/>
                    </a:lnTo>
                    <a:lnTo>
                      <a:pt x="65" y="62"/>
                    </a:lnTo>
                    <a:lnTo>
                      <a:pt x="71" y="62"/>
                    </a:lnTo>
                    <a:lnTo>
                      <a:pt x="78" y="62"/>
                    </a:lnTo>
                    <a:lnTo>
                      <a:pt x="83" y="61"/>
                    </a:lnTo>
                    <a:lnTo>
                      <a:pt x="89" y="61"/>
                    </a:lnTo>
                    <a:lnTo>
                      <a:pt x="95" y="61"/>
                    </a:lnTo>
                    <a:lnTo>
                      <a:pt x="100" y="59"/>
                    </a:lnTo>
                    <a:lnTo>
                      <a:pt x="103" y="57"/>
                    </a:lnTo>
                    <a:lnTo>
                      <a:pt x="107" y="54"/>
                    </a:lnTo>
                    <a:lnTo>
                      <a:pt x="110" y="50"/>
                    </a:lnTo>
                    <a:lnTo>
                      <a:pt x="111" y="46"/>
                    </a:lnTo>
                    <a:lnTo>
                      <a:pt x="112" y="43"/>
                    </a:lnTo>
                    <a:lnTo>
                      <a:pt x="112" y="39"/>
                    </a:lnTo>
                    <a:lnTo>
                      <a:pt x="114" y="35"/>
                    </a:lnTo>
                    <a:lnTo>
                      <a:pt x="114" y="34"/>
                    </a:lnTo>
                    <a:lnTo>
                      <a:pt x="114" y="33"/>
                    </a:lnTo>
                  </a:path>
                </a:pathLst>
              </a:custGeom>
              <a:noFill/>
              <a:ln w="6350">
                <a:solidFill>
                  <a:srgbClr val="E5BFA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0" name="Freeform 77"/>
              <p:cNvSpPr>
                <a:spLocks/>
              </p:cNvSpPr>
              <p:nvPr/>
            </p:nvSpPr>
            <p:spPr bwMode="auto">
              <a:xfrm>
                <a:off x="2103" y="3417"/>
                <a:ext cx="37" cy="21"/>
              </a:xfrm>
              <a:custGeom>
                <a:avLst/>
                <a:gdLst>
                  <a:gd name="T0" fmla="*/ 0 w 111"/>
                  <a:gd name="T1" fmla="*/ 0 h 63"/>
                  <a:gd name="T2" fmla="*/ 0 w 111"/>
                  <a:gd name="T3" fmla="*/ 0 h 63"/>
                  <a:gd name="T4" fmla="*/ 0 w 111"/>
                  <a:gd name="T5" fmla="*/ 0 h 63"/>
                  <a:gd name="T6" fmla="*/ 0 w 111"/>
                  <a:gd name="T7" fmla="*/ 0 h 63"/>
                  <a:gd name="T8" fmla="*/ 0 w 111"/>
                  <a:gd name="T9" fmla="*/ 0 h 63"/>
                  <a:gd name="T10" fmla="*/ 0 w 111"/>
                  <a:gd name="T11" fmla="*/ 0 h 63"/>
                  <a:gd name="T12" fmla="*/ 0 w 111"/>
                  <a:gd name="T13" fmla="*/ 0 h 63"/>
                  <a:gd name="T14" fmla="*/ 0 w 111"/>
                  <a:gd name="T15" fmla="*/ 0 h 63"/>
                  <a:gd name="T16" fmla="*/ 0 w 111"/>
                  <a:gd name="T17" fmla="*/ 0 h 63"/>
                  <a:gd name="T18" fmla="*/ 0 w 111"/>
                  <a:gd name="T19" fmla="*/ 0 h 63"/>
                  <a:gd name="T20" fmla="*/ 0 w 111"/>
                  <a:gd name="T21" fmla="*/ 0 h 63"/>
                  <a:gd name="T22" fmla="*/ 0 w 111"/>
                  <a:gd name="T23" fmla="*/ 0 h 63"/>
                  <a:gd name="T24" fmla="*/ 0 w 111"/>
                  <a:gd name="T25" fmla="*/ 0 h 63"/>
                  <a:gd name="T26" fmla="*/ 0 w 111"/>
                  <a:gd name="T27" fmla="*/ 0 h 63"/>
                  <a:gd name="T28" fmla="*/ 0 w 111"/>
                  <a:gd name="T29" fmla="*/ 0 h 63"/>
                  <a:gd name="T30" fmla="*/ 0 w 111"/>
                  <a:gd name="T31" fmla="*/ 0 h 63"/>
                  <a:gd name="T32" fmla="*/ 0 w 111"/>
                  <a:gd name="T33" fmla="*/ 0 h 63"/>
                  <a:gd name="T34" fmla="*/ 0 w 111"/>
                  <a:gd name="T35" fmla="*/ 0 h 63"/>
                  <a:gd name="T36" fmla="*/ 0 w 111"/>
                  <a:gd name="T37" fmla="*/ 0 h 63"/>
                  <a:gd name="T38" fmla="*/ 0 w 111"/>
                  <a:gd name="T39" fmla="*/ 0 h 63"/>
                  <a:gd name="T40" fmla="*/ 0 w 111"/>
                  <a:gd name="T41" fmla="*/ 0 h 63"/>
                  <a:gd name="T42" fmla="*/ 0 w 111"/>
                  <a:gd name="T43" fmla="*/ 0 h 63"/>
                  <a:gd name="T44" fmla="*/ 0 w 111"/>
                  <a:gd name="T45" fmla="*/ 0 h 63"/>
                  <a:gd name="T46" fmla="*/ 0 w 111"/>
                  <a:gd name="T47" fmla="*/ 0 h 63"/>
                  <a:gd name="T48" fmla="*/ 0 w 111"/>
                  <a:gd name="T49" fmla="*/ 0 h 63"/>
                  <a:gd name="T50" fmla="*/ 0 w 111"/>
                  <a:gd name="T51" fmla="*/ 0 h 63"/>
                  <a:gd name="T52" fmla="*/ 0 w 111"/>
                  <a:gd name="T53" fmla="*/ 0 h 63"/>
                  <a:gd name="T54" fmla="*/ 0 w 111"/>
                  <a:gd name="T55" fmla="*/ 0 h 63"/>
                  <a:gd name="T56" fmla="*/ 0 w 111"/>
                  <a:gd name="T57" fmla="*/ 0 h 63"/>
                  <a:gd name="T58" fmla="*/ 0 w 111"/>
                  <a:gd name="T59" fmla="*/ 0 h 63"/>
                  <a:gd name="T60" fmla="*/ 0 w 111"/>
                  <a:gd name="T61" fmla="*/ 0 h 63"/>
                  <a:gd name="T62" fmla="*/ 0 w 111"/>
                  <a:gd name="T63" fmla="*/ 0 h 63"/>
                  <a:gd name="T64" fmla="*/ 0 w 111"/>
                  <a:gd name="T65" fmla="*/ 0 h 63"/>
                  <a:gd name="T66" fmla="*/ 0 w 111"/>
                  <a:gd name="T67" fmla="*/ 0 h 63"/>
                  <a:gd name="T68" fmla="*/ 0 w 111"/>
                  <a:gd name="T69" fmla="*/ 0 h 63"/>
                  <a:gd name="T70" fmla="*/ 0 w 111"/>
                  <a:gd name="T71" fmla="*/ 0 h 63"/>
                  <a:gd name="T72" fmla="*/ 0 w 111"/>
                  <a:gd name="T73" fmla="*/ 0 h 63"/>
                  <a:gd name="T74" fmla="*/ 0 w 111"/>
                  <a:gd name="T75" fmla="*/ 0 h 63"/>
                  <a:gd name="T76" fmla="*/ 0 w 111"/>
                  <a:gd name="T77" fmla="*/ 0 h 63"/>
                  <a:gd name="T78" fmla="*/ 0 w 111"/>
                  <a:gd name="T79" fmla="*/ 0 h 63"/>
                  <a:gd name="T80" fmla="*/ 0 w 111"/>
                  <a:gd name="T81" fmla="*/ 0 h 63"/>
                  <a:gd name="T82" fmla="*/ 0 w 111"/>
                  <a:gd name="T83" fmla="*/ 0 h 63"/>
                  <a:gd name="T84" fmla="*/ 0 w 111"/>
                  <a:gd name="T85" fmla="*/ 0 h 63"/>
                  <a:gd name="T86" fmla="*/ 0 w 111"/>
                  <a:gd name="T87" fmla="*/ 0 h 63"/>
                  <a:gd name="T88" fmla="*/ 0 w 111"/>
                  <a:gd name="T89" fmla="*/ 0 h 63"/>
                  <a:gd name="T90" fmla="*/ 0 w 111"/>
                  <a:gd name="T91" fmla="*/ 0 h 63"/>
                  <a:gd name="T92" fmla="*/ 0 w 111"/>
                  <a:gd name="T93" fmla="*/ 0 h 63"/>
                  <a:gd name="T94" fmla="*/ 0 w 111"/>
                  <a:gd name="T95" fmla="*/ 0 h 63"/>
                  <a:gd name="T96" fmla="*/ 0 w 111"/>
                  <a:gd name="T97" fmla="*/ 0 h 63"/>
                  <a:gd name="T98" fmla="*/ 0 w 111"/>
                  <a:gd name="T99" fmla="*/ 0 h 63"/>
                  <a:gd name="T100" fmla="*/ 0 w 111"/>
                  <a:gd name="T101" fmla="*/ 0 h 63"/>
                  <a:gd name="T102" fmla="*/ 0 w 111"/>
                  <a:gd name="T103" fmla="*/ 0 h 63"/>
                  <a:gd name="T104" fmla="*/ 0 w 111"/>
                  <a:gd name="T105" fmla="*/ 0 h 63"/>
                  <a:gd name="T106" fmla="*/ 0 w 111"/>
                  <a:gd name="T107" fmla="*/ 0 h 63"/>
                  <a:gd name="T108" fmla="*/ 0 w 111"/>
                  <a:gd name="T109" fmla="*/ 0 h 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11" h="63">
                    <a:moveTo>
                      <a:pt x="111" y="35"/>
                    </a:moveTo>
                    <a:lnTo>
                      <a:pt x="111" y="36"/>
                    </a:lnTo>
                    <a:lnTo>
                      <a:pt x="111" y="37"/>
                    </a:lnTo>
                    <a:lnTo>
                      <a:pt x="111" y="40"/>
                    </a:lnTo>
                    <a:lnTo>
                      <a:pt x="111" y="42"/>
                    </a:lnTo>
                    <a:lnTo>
                      <a:pt x="110" y="46"/>
                    </a:lnTo>
                    <a:lnTo>
                      <a:pt x="109" y="48"/>
                    </a:lnTo>
                    <a:lnTo>
                      <a:pt x="107" y="52"/>
                    </a:lnTo>
                    <a:lnTo>
                      <a:pt x="106" y="54"/>
                    </a:lnTo>
                    <a:lnTo>
                      <a:pt x="102" y="58"/>
                    </a:lnTo>
                    <a:lnTo>
                      <a:pt x="100" y="59"/>
                    </a:lnTo>
                    <a:lnTo>
                      <a:pt x="98" y="59"/>
                    </a:lnTo>
                    <a:lnTo>
                      <a:pt x="98" y="61"/>
                    </a:lnTo>
                    <a:lnTo>
                      <a:pt x="97" y="61"/>
                    </a:lnTo>
                    <a:lnTo>
                      <a:pt x="96" y="61"/>
                    </a:lnTo>
                    <a:lnTo>
                      <a:pt x="95" y="61"/>
                    </a:lnTo>
                    <a:lnTo>
                      <a:pt x="93" y="62"/>
                    </a:lnTo>
                    <a:lnTo>
                      <a:pt x="92" y="62"/>
                    </a:lnTo>
                    <a:lnTo>
                      <a:pt x="87" y="62"/>
                    </a:lnTo>
                    <a:lnTo>
                      <a:pt x="82" y="62"/>
                    </a:lnTo>
                    <a:lnTo>
                      <a:pt x="77" y="63"/>
                    </a:lnTo>
                    <a:lnTo>
                      <a:pt x="71" y="63"/>
                    </a:lnTo>
                    <a:lnTo>
                      <a:pt x="66" y="63"/>
                    </a:lnTo>
                    <a:lnTo>
                      <a:pt x="61" y="62"/>
                    </a:lnTo>
                    <a:lnTo>
                      <a:pt x="55" y="62"/>
                    </a:lnTo>
                    <a:lnTo>
                      <a:pt x="50" y="61"/>
                    </a:lnTo>
                    <a:lnTo>
                      <a:pt x="45" y="58"/>
                    </a:lnTo>
                    <a:lnTo>
                      <a:pt x="39" y="56"/>
                    </a:lnTo>
                    <a:lnTo>
                      <a:pt x="38" y="56"/>
                    </a:lnTo>
                    <a:lnTo>
                      <a:pt x="37" y="54"/>
                    </a:lnTo>
                    <a:lnTo>
                      <a:pt x="36" y="54"/>
                    </a:lnTo>
                    <a:lnTo>
                      <a:pt x="36" y="53"/>
                    </a:lnTo>
                    <a:lnTo>
                      <a:pt x="34" y="53"/>
                    </a:lnTo>
                    <a:lnTo>
                      <a:pt x="30" y="50"/>
                    </a:lnTo>
                    <a:lnTo>
                      <a:pt x="27" y="45"/>
                    </a:lnTo>
                    <a:lnTo>
                      <a:pt x="22" y="38"/>
                    </a:lnTo>
                    <a:lnTo>
                      <a:pt x="18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0"/>
                    </a:lnTo>
                    <a:lnTo>
                      <a:pt x="2" y="5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E7C2A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1" name="Freeform 78"/>
              <p:cNvSpPr>
                <a:spLocks/>
              </p:cNvSpPr>
              <p:nvPr/>
            </p:nvSpPr>
            <p:spPr bwMode="auto">
              <a:xfrm>
                <a:off x="2103" y="3413"/>
                <a:ext cx="37" cy="21"/>
              </a:xfrm>
              <a:custGeom>
                <a:avLst/>
                <a:gdLst>
                  <a:gd name="T0" fmla="*/ 0 w 110"/>
                  <a:gd name="T1" fmla="*/ 0 h 63"/>
                  <a:gd name="T2" fmla="*/ 0 w 110"/>
                  <a:gd name="T3" fmla="*/ 0 h 63"/>
                  <a:gd name="T4" fmla="*/ 0 w 110"/>
                  <a:gd name="T5" fmla="*/ 0 h 63"/>
                  <a:gd name="T6" fmla="*/ 0 w 110"/>
                  <a:gd name="T7" fmla="*/ 0 h 63"/>
                  <a:gd name="T8" fmla="*/ 0 w 110"/>
                  <a:gd name="T9" fmla="*/ 0 h 63"/>
                  <a:gd name="T10" fmla="*/ 0 w 110"/>
                  <a:gd name="T11" fmla="*/ 0 h 63"/>
                  <a:gd name="T12" fmla="*/ 0 w 110"/>
                  <a:gd name="T13" fmla="*/ 0 h 63"/>
                  <a:gd name="T14" fmla="*/ 0 w 110"/>
                  <a:gd name="T15" fmla="*/ 0 h 63"/>
                  <a:gd name="T16" fmla="*/ 0 w 110"/>
                  <a:gd name="T17" fmla="*/ 0 h 63"/>
                  <a:gd name="T18" fmla="*/ 0 w 110"/>
                  <a:gd name="T19" fmla="*/ 0 h 63"/>
                  <a:gd name="T20" fmla="*/ 0 w 110"/>
                  <a:gd name="T21" fmla="*/ 0 h 63"/>
                  <a:gd name="T22" fmla="*/ 0 w 110"/>
                  <a:gd name="T23" fmla="*/ 0 h 63"/>
                  <a:gd name="T24" fmla="*/ 0 w 110"/>
                  <a:gd name="T25" fmla="*/ 0 h 63"/>
                  <a:gd name="T26" fmla="*/ 0 w 110"/>
                  <a:gd name="T27" fmla="*/ 0 h 63"/>
                  <a:gd name="T28" fmla="*/ 0 w 110"/>
                  <a:gd name="T29" fmla="*/ 0 h 63"/>
                  <a:gd name="T30" fmla="*/ 0 w 110"/>
                  <a:gd name="T31" fmla="*/ 0 h 63"/>
                  <a:gd name="T32" fmla="*/ 0 w 110"/>
                  <a:gd name="T33" fmla="*/ 0 h 63"/>
                  <a:gd name="T34" fmla="*/ 0 w 110"/>
                  <a:gd name="T35" fmla="*/ 0 h 63"/>
                  <a:gd name="T36" fmla="*/ 0 w 110"/>
                  <a:gd name="T37" fmla="*/ 0 h 63"/>
                  <a:gd name="T38" fmla="*/ 0 w 110"/>
                  <a:gd name="T39" fmla="*/ 0 h 63"/>
                  <a:gd name="T40" fmla="*/ 0 w 110"/>
                  <a:gd name="T41" fmla="*/ 0 h 63"/>
                  <a:gd name="T42" fmla="*/ 0 w 110"/>
                  <a:gd name="T43" fmla="*/ 0 h 63"/>
                  <a:gd name="T44" fmla="*/ 0 w 110"/>
                  <a:gd name="T45" fmla="*/ 0 h 63"/>
                  <a:gd name="T46" fmla="*/ 0 w 110"/>
                  <a:gd name="T47" fmla="*/ 0 h 63"/>
                  <a:gd name="T48" fmla="*/ 0 w 110"/>
                  <a:gd name="T49" fmla="*/ 0 h 63"/>
                  <a:gd name="T50" fmla="*/ 0 w 110"/>
                  <a:gd name="T51" fmla="*/ 0 h 63"/>
                  <a:gd name="T52" fmla="*/ 0 w 110"/>
                  <a:gd name="T53" fmla="*/ 0 h 63"/>
                  <a:gd name="T54" fmla="*/ 0 w 110"/>
                  <a:gd name="T55" fmla="*/ 0 h 63"/>
                  <a:gd name="T56" fmla="*/ 0 w 110"/>
                  <a:gd name="T57" fmla="*/ 0 h 63"/>
                  <a:gd name="T58" fmla="*/ 0 w 110"/>
                  <a:gd name="T59" fmla="*/ 0 h 63"/>
                  <a:gd name="T60" fmla="*/ 0 w 110"/>
                  <a:gd name="T61" fmla="*/ 0 h 63"/>
                  <a:gd name="T62" fmla="*/ 0 w 110"/>
                  <a:gd name="T63" fmla="*/ 0 h 63"/>
                  <a:gd name="T64" fmla="*/ 0 w 110"/>
                  <a:gd name="T65" fmla="*/ 0 h 63"/>
                  <a:gd name="T66" fmla="*/ 0 w 110"/>
                  <a:gd name="T67" fmla="*/ 0 h 63"/>
                  <a:gd name="T68" fmla="*/ 0 w 110"/>
                  <a:gd name="T69" fmla="*/ 0 h 63"/>
                  <a:gd name="T70" fmla="*/ 0 w 110"/>
                  <a:gd name="T71" fmla="*/ 0 h 63"/>
                  <a:gd name="T72" fmla="*/ 0 w 110"/>
                  <a:gd name="T73" fmla="*/ 0 h 63"/>
                  <a:gd name="T74" fmla="*/ 0 w 110"/>
                  <a:gd name="T75" fmla="*/ 0 h 63"/>
                  <a:gd name="T76" fmla="*/ 0 w 110"/>
                  <a:gd name="T77" fmla="*/ 0 h 63"/>
                  <a:gd name="T78" fmla="*/ 0 w 110"/>
                  <a:gd name="T79" fmla="*/ 0 h 63"/>
                  <a:gd name="T80" fmla="*/ 0 w 110"/>
                  <a:gd name="T81" fmla="*/ 0 h 63"/>
                  <a:gd name="T82" fmla="*/ 0 w 110"/>
                  <a:gd name="T83" fmla="*/ 0 h 63"/>
                  <a:gd name="T84" fmla="*/ 0 w 110"/>
                  <a:gd name="T85" fmla="*/ 0 h 63"/>
                  <a:gd name="T86" fmla="*/ 0 w 110"/>
                  <a:gd name="T87" fmla="*/ 0 h 63"/>
                  <a:gd name="T88" fmla="*/ 0 w 110"/>
                  <a:gd name="T89" fmla="*/ 0 h 63"/>
                  <a:gd name="T90" fmla="*/ 0 w 110"/>
                  <a:gd name="T91" fmla="*/ 0 h 63"/>
                  <a:gd name="T92" fmla="*/ 0 w 110"/>
                  <a:gd name="T93" fmla="*/ 0 h 63"/>
                  <a:gd name="T94" fmla="*/ 0 w 110"/>
                  <a:gd name="T95" fmla="*/ 0 h 63"/>
                  <a:gd name="T96" fmla="*/ 0 w 110"/>
                  <a:gd name="T97" fmla="*/ 0 h 63"/>
                  <a:gd name="T98" fmla="*/ 0 w 110"/>
                  <a:gd name="T99" fmla="*/ 0 h 63"/>
                  <a:gd name="T100" fmla="*/ 0 w 110"/>
                  <a:gd name="T101" fmla="*/ 0 h 63"/>
                  <a:gd name="T102" fmla="*/ 0 w 110"/>
                  <a:gd name="T103" fmla="*/ 0 h 63"/>
                  <a:gd name="T104" fmla="*/ 0 w 110"/>
                  <a:gd name="T105" fmla="*/ 0 h 63"/>
                  <a:gd name="T106" fmla="*/ 0 w 110"/>
                  <a:gd name="T107" fmla="*/ 0 h 63"/>
                  <a:gd name="T108" fmla="*/ 0 w 110"/>
                  <a:gd name="T109" fmla="*/ 0 h 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10" h="63">
                    <a:moveTo>
                      <a:pt x="110" y="36"/>
                    </a:moveTo>
                    <a:lnTo>
                      <a:pt x="110" y="37"/>
                    </a:lnTo>
                    <a:lnTo>
                      <a:pt x="110" y="38"/>
                    </a:lnTo>
                    <a:lnTo>
                      <a:pt x="110" y="41"/>
                    </a:lnTo>
                    <a:lnTo>
                      <a:pt x="109" y="43"/>
                    </a:lnTo>
                    <a:lnTo>
                      <a:pt x="109" y="46"/>
                    </a:lnTo>
                    <a:lnTo>
                      <a:pt x="107" y="49"/>
                    </a:lnTo>
                    <a:lnTo>
                      <a:pt x="106" y="53"/>
                    </a:lnTo>
                    <a:lnTo>
                      <a:pt x="103" y="55"/>
                    </a:lnTo>
                    <a:lnTo>
                      <a:pt x="101" y="58"/>
                    </a:lnTo>
                    <a:lnTo>
                      <a:pt x="97" y="60"/>
                    </a:lnTo>
                    <a:lnTo>
                      <a:pt x="96" y="60"/>
                    </a:lnTo>
                    <a:lnTo>
                      <a:pt x="95" y="60"/>
                    </a:lnTo>
                    <a:lnTo>
                      <a:pt x="93" y="60"/>
                    </a:lnTo>
                    <a:lnTo>
                      <a:pt x="93" y="62"/>
                    </a:lnTo>
                    <a:lnTo>
                      <a:pt x="92" y="62"/>
                    </a:lnTo>
                    <a:lnTo>
                      <a:pt x="91" y="62"/>
                    </a:lnTo>
                    <a:lnTo>
                      <a:pt x="89" y="62"/>
                    </a:lnTo>
                    <a:lnTo>
                      <a:pt x="84" y="62"/>
                    </a:lnTo>
                    <a:lnTo>
                      <a:pt x="79" y="62"/>
                    </a:lnTo>
                    <a:lnTo>
                      <a:pt x="74" y="63"/>
                    </a:lnTo>
                    <a:lnTo>
                      <a:pt x="69" y="63"/>
                    </a:lnTo>
                    <a:lnTo>
                      <a:pt x="64" y="62"/>
                    </a:lnTo>
                    <a:lnTo>
                      <a:pt x="59" y="62"/>
                    </a:lnTo>
                    <a:lnTo>
                      <a:pt x="54" y="60"/>
                    </a:lnTo>
                    <a:lnTo>
                      <a:pt x="48" y="59"/>
                    </a:lnTo>
                    <a:lnTo>
                      <a:pt x="43" y="58"/>
                    </a:lnTo>
                    <a:lnTo>
                      <a:pt x="38" y="55"/>
                    </a:lnTo>
                    <a:lnTo>
                      <a:pt x="37" y="55"/>
                    </a:lnTo>
                    <a:lnTo>
                      <a:pt x="37" y="54"/>
                    </a:lnTo>
                    <a:lnTo>
                      <a:pt x="36" y="54"/>
                    </a:lnTo>
                    <a:lnTo>
                      <a:pt x="34" y="54"/>
                    </a:lnTo>
                    <a:lnTo>
                      <a:pt x="34" y="53"/>
                    </a:lnTo>
                    <a:lnTo>
                      <a:pt x="33" y="53"/>
                    </a:lnTo>
                    <a:lnTo>
                      <a:pt x="29" y="49"/>
                    </a:lnTo>
                    <a:lnTo>
                      <a:pt x="25" y="44"/>
                    </a:lnTo>
                    <a:lnTo>
                      <a:pt x="22" y="38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10"/>
                    </a:lnTo>
                    <a:lnTo>
                      <a:pt x="2" y="5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E9C6A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2" name="Freeform 79"/>
              <p:cNvSpPr>
                <a:spLocks/>
              </p:cNvSpPr>
              <p:nvPr/>
            </p:nvSpPr>
            <p:spPr bwMode="auto">
              <a:xfrm>
                <a:off x="2103" y="3409"/>
                <a:ext cx="36" cy="21"/>
              </a:xfrm>
              <a:custGeom>
                <a:avLst/>
                <a:gdLst>
                  <a:gd name="T0" fmla="*/ 0 w 109"/>
                  <a:gd name="T1" fmla="*/ 0 h 62"/>
                  <a:gd name="T2" fmla="*/ 0 w 109"/>
                  <a:gd name="T3" fmla="*/ 0 h 62"/>
                  <a:gd name="T4" fmla="*/ 0 w 109"/>
                  <a:gd name="T5" fmla="*/ 0 h 62"/>
                  <a:gd name="T6" fmla="*/ 0 w 109"/>
                  <a:gd name="T7" fmla="*/ 0 h 62"/>
                  <a:gd name="T8" fmla="*/ 0 w 109"/>
                  <a:gd name="T9" fmla="*/ 0 h 62"/>
                  <a:gd name="T10" fmla="*/ 0 w 109"/>
                  <a:gd name="T11" fmla="*/ 0 h 62"/>
                  <a:gd name="T12" fmla="*/ 0 w 109"/>
                  <a:gd name="T13" fmla="*/ 0 h 62"/>
                  <a:gd name="T14" fmla="*/ 0 w 109"/>
                  <a:gd name="T15" fmla="*/ 0 h 62"/>
                  <a:gd name="T16" fmla="*/ 0 w 109"/>
                  <a:gd name="T17" fmla="*/ 0 h 62"/>
                  <a:gd name="T18" fmla="*/ 0 w 109"/>
                  <a:gd name="T19" fmla="*/ 0 h 62"/>
                  <a:gd name="T20" fmla="*/ 0 w 109"/>
                  <a:gd name="T21" fmla="*/ 0 h 62"/>
                  <a:gd name="T22" fmla="*/ 0 w 109"/>
                  <a:gd name="T23" fmla="*/ 0 h 62"/>
                  <a:gd name="T24" fmla="*/ 0 w 109"/>
                  <a:gd name="T25" fmla="*/ 0 h 62"/>
                  <a:gd name="T26" fmla="*/ 0 w 109"/>
                  <a:gd name="T27" fmla="*/ 0 h 62"/>
                  <a:gd name="T28" fmla="*/ 0 w 109"/>
                  <a:gd name="T29" fmla="*/ 0 h 62"/>
                  <a:gd name="T30" fmla="*/ 0 w 109"/>
                  <a:gd name="T31" fmla="*/ 0 h 62"/>
                  <a:gd name="T32" fmla="*/ 0 w 109"/>
                  <a:gd name="T33" fmla="*/ 0 h 62"/>
                  <a:gd name="T34" fmla="*/ 0 w 109"/>
                  <a:gd name="T35" fmla="*/ 0 h 62"/>
                  <a:gd name="T36" fmla="*/ 0 w 109"/>
                  <a:gd name="T37" fmla="*/ 0 h 62"/>
                  <a:gd name="T38" fmla="*/ 0 w 109"/>
                  <a:gd name="T39" fmla="*/ 0 h 62"/>
                  <a:gd name="T40" fmla="*/ 0 w 109"/>
                  <a:gd name="T41" fmla="*/ 0 h 62"/>
                  <a:gd name="T42" fmla="*/ 0 w 109"/>
                  <a:gd name="T43" fmla="*/ 0 h 62"/>
                  <a:gd name="T44" fmla="*/ 0 w 109"/>
                  <a:gd name="T45" fmla="*/ 0 h 62"/>
                  <a:gd name="T46" fmla="*/ 0 w 109"/>
                  <a:gd name="T47" fmla="*/ 0 h 62"/>
                  <a:gd name="T48" fmla="*/ 0 w 109"/>
                  <a:gd name="T49" fmla="*/ 0 h 62"/>
                  <a:gd name="T50" fmla="*/ 0 w 109"/>
                  <a:gd name="T51" fmla="*/ 0 h 62"/>
                  <a:gd name="T52" fmla="*/ 0 w 109"/>
                  <a:gd name="T53" fmla="*/ 0 h 62"/>
                  <a:gd name="T54" fmla="*/ 0 w 109"/>
                  <a:gd name="T55" fmla="*/ 0 h 62"/>
                  <a:gd name="T56" fmla="*/ 0 w 109"/>
                  <a:gd name="T57" fmla="*/ 0 h 62"/>
                  <a:gd name="T58" fmla="*/ 0 w 109"/>
                  <a:gd name="T59" fmla="*/ 0 h 62"/>
                  <a:gd name="T60" fmla="*/ 0 w 109"/>
                  <a:gd name="T61" fmla="*/ 0 h 62"/>
                  <a:gd name="T62" fmla="*/ 0 w 109"/>
                  <a:gd name="T63" fmla="*/ 0 h 62"/>
                  <a:gd name="T64" fmla="*/ 0 w 109"/>
                  <a:gd name="T65" fmla="*/ 0 h 62"/>
                  <a:gd name="T66" fmla="*/ 0 w 109"/>
                  <a:gd name="T67" fmla="*/ 0 h 62"/>
                  <a:gd name="T68" fmla="*/ 0 w 109"/>
                  <a:gd name="T69" fmla="*/ 0 h 62"/>
                  <a:gd name="T70" fmla="*/ 0 w 109"/>
                  <a:gd name="T71" fmla="*/ 0 h 62"/>
                  <a:gd name="T72" fmla="*/ 0 w 109"/>
                  <a:gd name="T73" fmla="*/ 0 h 62"/>
                  <a:gd name="T74" fmla="*/ 0 w 109"/>
                  <a:gd name="T75" fmla="*/ 0 h 62"/>
                  <a:gd name="T76" fmla="*/ 0 w 109"/>
                  <a:gd name="T77" fmla="*/ 0 h 62"/>
                  <a:gd name="T78" fmla="*/ 0 w 109"/>
                  <a:gd name="T79" fmla="*/ 0 h 62"/>
                  <a:gd name="T80" fmla="*/ 0 w 109"/>
                  <a:gd name="T81" fmla="*/ 0 h 62"/>
                  <a:gd name="T82" fmla="*/ 0 w 109"/>
                  <a:gd name="T83" fmla="*/ 0 h 62"/>
                  <a:gd name="T84" fmla="*/ 0 w 109"/>
                  <a:gd name="T85" fmla="*/ 0 h 62"/>
                  <a:gd name="T86" fmla="*/ 0 w 109"/>
                  <a:gd name="T87" fmla="*/ 0 h 62"/>
                  <a:gd name="T88" fmla="*/ 0 w 109"/>
                  <a:gd name="T89" fmla="*/ 0 h 62"/>
                  <a:gd name="T90" fmla="*/ 0 w 109"/>
                  <a:gd name="T91" fmla="*/ 0 h 62"/>
                  <a:gd name="T92" fmla="*/ 0 w 109"/>
                  <a:gd name="T93" fmla="*/ 0 h 62"/>
                  <a:gd name="T94" fmla="*/ 0 w 109"/>
                  <a:gd name="T95" fmla="*/ 0 h 62"/>
                  <a:gd name="T96" fmla="*/ 0 w 109"/>
                  <a:gd name="T97" fmla="*/ 0 h 62"/>
                  <a:gd name="T98" fmla="*/ 0 w 109"/>
                  <a:gd name="T99" fmla="*/ 0 h 62"/>
                  <a:gd name="T100" fmla="*/ 0 w 109"/>
                  <a:gd name="T101" fmla="*/ 0 h 62"/>
                  <a:gd name="T102" fmla="*/ 0 w 109"/>
                  <a:gd name="T103" fmla="*/ 0 h 62"/>
                  <a:gd name="T104" fmla="*/ 0 w 109"/>
                  <a:gd name="T105" fmla="*/ 0 h 62"/>
                  <a:gd name="T106" fmla="*/ 0 w 109"/>
                  <a:gd name="T107" fmla="*/ 0 h 62"/>
                  <a:gd name="T108" fmla="*/ 0 w 109"/>
                  <a:gd name="T109" fmla="*/ 0 h 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9" h="62">
                    <a:moveTo>
                      <a:pt x="109" y="37"/>
                    </a:moveTo>
                    <a:lnTo>
                      <a:pt x="109" y="38"/>
                    </a:lnTo>
                    <a:lnTo>
                      <a:pt x="109" y="39"/>
                    </a:lnTo>
                    <a:lnTo>
                      <a:pt x="107" y="42"/>
                    </a:lnTo>
                    <a:lnTo>
                      <a:pt x="107" y="44"/>
                    </a:lnTo>
                    <a:lnTo>
                      <a:pt x="106" y="47"/>
                    </a:lnTo>
                    <a:lnTo>
                      <a:pt x="106" y="50"/>
                    </a:lnTo>
                    <a:lnTo>
                      <a:pt x="103" y="53"/>
                    </a:lnTo>
                    <a:lnTo>
                      <a:pt x="101" y="56"/>
                    </a:lnTo>
                    <a:lnTo>
                      <a:pt x="98" y="59"/>
                    </a:lnTo>
                    <a:lnTo>
                      <a:pt x="95" y="60"/>
                    </a:lnTo>
                    <a:lnTo>
                      <a:pt x="93" y="60"/>
                    </a:lnTo>
                    <a:lnTo>
                      <a:pt x="92" y="60"/>
                    </a:lnTo>
                    <a:lnTo>
                      <a:pt x="91" y="61"/>
                    </a:lnTo>
                    <a:lnTo>
                      <a:pt x="89" y="61"/>
                    </a:lnTo>
                    <a:lnTo>
                      <a:pt x="88" y="61"/>
                    </a:lnTo>
                    <a:lnTo>
                      <a:pt x="87" y="61"/>
                    </a:lnTo>
                    <a:lnTo>
                      <a:pt x="82" y="61"/>
                    </a:lnTo>
                    <a:lnTo>
                      <a:pt x="77" y="62"/>
                    </a:lnTo>
                    <a:lnTo>
                      <a:pt x="71" y="62"/>
                    </a:lnTo>
                    <a:lnTo>
                      <a:pt x="66" y="62"/>
                    </a:lnTo>
                    <a:lnTo>
                      <a:pt x="62" y="61"/>
                    </a:lnTo>
                    <a:lnTo>
                      <a:pt x="57" y="61"/>
                    </a:lnTo>
                    <a:lnTo>
                      <a:pt x="52" y="60"/>
                    </a:lnTo>
                    <a:lnTo>
                      <a:pt x="47" y="59"/>
                    </a:lnTo>
                    <a:lnTo>
                      <a:pt x="42" y="56"/>
                    </a:lnTo>
                    <a:lnTo>
                      <a:pt x="37" y="55"/>
                    </a:lnTo>
                    <a:lnTo>
                      <a:pt x="37" y="54"/>
                    </a:lnTo>
                    <a:lnTo>
                      <a:pt x="36" y="54"/>
                    </a:lnTo>
                    <a:lnTo>
                      <a:pt x="34" y="54"/>
                    </a:lnTo>
                    <a:lnTo>
                      <a:pt x="34" y="53"/>
                    </a:lnTo>
                    <a:lnTo>
                      <a:pt x="33" y="53"/>
                    </a:lnTo>
                    <a:lnTo>
                      <a:pt x="29" y="49"/>
                    </a:lnTo>
                    <a:lnTo>
                      <a:pt x="24" y="43"/>
                    </a:lnTo>
                    <a:lnTo>
                      <a:pt x="20" y="37"/>
                    </a:lnTo>
                    <a:lnTo>
                      <a:pt x="16" y="31"/>
                    </a:lnTo>
                    <a:lnTo>
                      <a:pt x="11" y="23"/>
                    </a:lnTo>
                    <a:lnTo>
                      <a:pt x="9" y="16"/>
                    </a:lnTo>
                    <a:lnTo>
                      <a:pt x="5" y="10"/>
                    </a:lnTo>
                    <a:lnTo>
                      <a:pt x="2" y="5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EACAB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3" name="Freeform 80"/>
              <p:cNvSpPr>
                <a:spLocks/>
              </p:cNvSpPr>
              <p:nvPr/>
            </p:nvSpPr>
            <p:spPr bwMode="auto">
              <a:xfrm>
                <a:off x="2103" y="3405"/>
                <a:ext cx="35" cy="21"/>
              </a:xfrm>
              <a:custGeom>
                <a:avLst/>
                <a:gdLst>
                  <a:gd name="T0" fmla="*/ 0 w 105"/>
                  <a:gd name="T1" fmla="*/ 0 h 61"/>
                  <a:gd name="T2" fmla="*/ 0 w 105"/>
                  <a:gd name="T3" fmla="*/ 0 h 61"/>
                  <a:gd name="T4" fmla="*/ 0 w 105"/>
                  <a:gd name="T5" fmla="*/ 0 h 61"/>
                  <a:gd name="T6" fmla="*/ 0 w 105"/>
                  <a:gd name="T7" fmla="*/ 0 h 61"/>
                  <a:gd name="T8" fmla="*/ 0 w 105"/>
                  <a:gd name="T9" fmla="*/ 0 h 61"/>
                  <a:gd name="T10" fmla="*/ 0 w 105"/>
                  <a:gd name="T11" fmla="*/ 0 h 61"/>
                  <a:gd name="T12" fmla="*/ 0 w 105"/>
                  <a:gd name="T13" fmla="*/ 0 h 61"/>
                  <a:gd name="T14" fmla="*/ 0 w 105"/>
                  <a:gd name="T15" fmla="*/ 0 h 61"/>
                  <a:gd name="T16" fmla="*/ 0 w 105"/>
                  <a:gd name="T17" fmla="*/ 0 h 61"/>
                  <a:gd name="T18" fmla="*/ 0 w 105"/>
                  <a:gd name="T19" fmla="*/ 0 h 61"/>
                  <a:gd name="T20" fmla="*/ 0 w 105"/>
                  <a:gd name="T21" fmla="*/ 0 h 61"/>
                  <a:gd name="T22" fmla="*/ 0 w 105"/>
                  <a:gd name="T23" fmla="*/ 0 h 61"/>
                  <a:gd name="T24" fmla="*/ 0 w 105"/>
                  <a:gd name="T25" fmla="*/ 0 h 61"/>
                  <a:gd name="T26" fmla="*/ 0 w 105"/>
                  <a:gd name="T27" fmla="*/ 0 h 61"/>
                  <a:gd name="T28" fmla="*/ 0 w 105"/>
                  <a:gd name="T29" fmla="*/ 0 h 61"/>
                  <a:gd name="T30" fmla="*/ 0 w 105"/>
                  <a:gd name="T31" fmla="*/ 0 h 61"/>
                  <a:gd name="T32" fmla="*/ 0 w 105"/>
                  <a:gd name="T33" fmla="*/ 0 h 61"/>
                  <a:gd name="T34" fmla="*/ 0 w 105"/>
                  <a:gd name="T35" fmla="*/ 0 h 61"/>
                  <a:gd name="T36" fmla="*/ 0 w 105"/>
                  <a:gd name="T37" fmla="*/ 0 h 61"/>
                  <a:gd name="T38" fmla="*/ 0 w 105"/>
                  <a:gd name="T39" fmla="*/ 0 h 61"/>
                  <a:gd name="T40" fmla="*/ 0 w 105"/>
                  <a:gd name="T41" fmla="*/ 0 h 61"/>
                  <a:gd name="T42" fmla="*/ 0 w 105"/>
                  <a:gd name="T43" fmla="*/ 0 h 61"/>
                  <a:gd name="T44" fmla="*/ 0 w 105"/>
                  <a:gd name="T45" fmla="*/ 0 h 61"/>
                  <a:gd name="T46" fmla="*/ 0 w 105"/>
                  <a:gd name="T47" fmla="*/ 0 h 61"/>
                  <a:gd name="T48" fmla="*/ 0 w 105"/>
                  <a:gd name="T49" fmla="*/ 0 h 61"/>
                  <a:gd name="T50" fmla="*/ 0 w 105"/>
                  <a:gd name="T51" fmla="*/ 0 h 61"/>
                  <a:gd name="T52" fmla="*/ 0 w 105"/>
                  <a:gd name="T53" fmla="*/ 0 h 61"/>
                  <a:gd name="T54" fmla="*/ 0 w 105"/>
                  <a:gd name="T55" fmla="*/ 0 h 61"/>
                  <a:gd name="T56" fmla="*/ 0 w 105"/>
                  <a:gd name="T57" fmla="*/ 0 h 61"/>
                  <a:gd name="T58" fmla="*/ 0 w 105"/>
                  <a:gd name="T59" fmla="*/ 0 h 61"/>
                  <a:gd name="T60" fmla="*/ 0 w 105"/>
                  <a:gd name="T61" fmla="*/ 0 h 61"/>
                  <a:gd name="T62" fmla="*/ 0 w 105"/>
                  <a:gd name="T63" fmla="*/ 0 h 61"/>
                  <a:gd name="T64" fmla="*/ 0 w 105"/>
                  <a:gd name="T65" fmla="*/ 0 h 61"/>
                  <a:gd name="T66" fmla="*/ 0 w 105"/>
                  <a:gd name="T67" fmla="*/ 0 h 61"/>
                  <a:gd name="T68" fmla="*/ 0 w 105"/>
                  <a:gd name="T69" fmla="*/ 0 h 61"/>
                  <a:gd name="T70" fmla="*/ 0 w 105"/>
                  <a:gd name="T71" fmla="*/ 0 h 61"/>
                  <a:gd name="T72" fmla="*/ 0 w 105"/>
                  <a:gd name="T73" fmla="*/ 0 h 61"/>
                  <a:gd name="T74" fmla="*/ 0 w 105"/>
                  <a:gd name="T75" fmla="*/ 0 h 61"/>
                  <a:gd name="T76" fmla="*/ 0 w 105"/>
                  <a:gd name="T77" fmla="*/ 0 h 61"/>
                  <a:gd name="T78" fmla="*/ 0 w 105"/>
                  <a:gd name="T79" fmla="*/ 0 h 61"/>
                  <a:gd name="T80" fmla="*/ 0 w 105"/>
                  <a:gd name="T81" fmla="*/ 0 h 61"/>
                  <a:gd name="T82" fmla="*/ 0 w 105"/>
                  <a:gd name="T83" fmla="*/ 0 h 61"/>
                  <a:gd name="T84" fmla="*/ 0 w 105"/>
                  <a:gd name="T85" fmla="*/ 0 h 61"/>
                  <a:gd name="T86" fmla="*/ 0 w 105"/>
                  <a:gd name="T87" fmla="*/ 0 h 61"/>
                  <a:gd name="T88" fmla="*/ 0 w 105"/>
                  <a:gd name="T89" fmla="*/ 0 h 61"/>
                  <a:gd name="T90" fmla="*/ 0 w 105"/>
                  <a:gd name="T91" fmla="*/ 0 h 61"/>
                  <a:gd name="T92" fmla="*/ 0 w 105"/>
                  <a:gd name="T93" fmla="*/ 0 h 61"/>
                  <a:gd name="T94" fmla="*/ 0 w 105"/>
                  <a:gd name="T95" fmla="*/ 0 h 61"/>
                  <a:gd name="T96" fmla="*/ 0 w 105"/>
                  <a:gd name="T97" fmla="*/ 0 h 61"/>
                  <a:gd name="T98" fmla="*/ 0 w 105"/>
                  <a:gd name="T99" fmla="*/ 0 h 61"/>
                  <a:gd name="T100" fmla="*/ 0 w 105"/>
                  <a:gd name="T101" fmla="*/ 0 h 61"/>
                  <a:gd name="T102" fmla="*/ 0 w 105"/>
                  <a:gd name="T103" fmla="*/ 0 h 61"/>
                  <a:gd name="T104" fmla="*/ 0 w 105"/>
                  <a:gd name="T105" fmla="*/ 0 h 61"/>
                  <a:gd name="T106" fmla="*/ 0 w 105"/>
                  <a:gd name="T107" fmla="*/ 0 h 61"/>
                  <a:gd name="T108" fmla="*/ 0 w 105"/>
                  <a:gd name="T109" fmla="*/ 0 h 6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5" h="61">
                    <a:moveTo>
                      <a:pt x="105" y="37"/>
                    </a:moveTo>
                    <a:lnTo>
                      <a:pt x="105" y="38"/>
                    </a:lnTo>
                    <a:lnTo>
                      <a:pt x="105" y="39"/>
                    </a:lnTo>
                    <a:lnTo>
                      <a:pt x="105" y="42"/>
                    </a:lnTo>
                    <a:lnTo>
                      <a:pt x="105" y="44"/>
                    </a:lnTo>
                    <a:lnTo>
                      <a:pt x="104" y="46"/>
                    </a:lnTo>
                    <a:lnTo>
                      <a:pt x="102" y="50"/>
                    </a:lnTo>
                    <a:lnTo>
                      <a:pt x="101" y="53"/>
                    </a:lnTo>
                    <a:lnTo>
                      <a:pt x="99" y="55"/>
                    </a:lnTo>
                    <a:lnTo>
                      <a:pt x="95" y="58"/>
                    </a:lnTo>
                    <a:lnTo>
                      <a:pt x="91" y="59"/>
                    </a:lnTo>
                    <a:lnTo>
                      <a:pt x="90" y="60"/>
                    </a:lnTo>
                    <a:lnTo>
                      <a:pt x="88" y="60"/>
                    </a:lnTo>
                    <a:lnTo>
                      <a:pt x="87" y="60"/>
                    </a:lnTo>
                    <a:lnTo>
                      <a:pt x="86" y="60"/>
                    </a:lnTo>
                    <a:lnTo>
                      <a:pt x="85" y="60"/>
                    </a:lnTo>
                    <a:lnTo>
                      <a:pt x="79" y="60"/>
                    </a:lnTo>
                    <a:lnTo>
                      <a:pt x="74" y="61"/>
                    </a:lnTo>
                    <a:lnTo>
                      <a:pt x="69" y="61"/>
                    </a:lnTo>
                    <a:lnTo>
                      <a:pt x="64" y="60"/>
                    </a:lnTo>
                    <a:lnTo>
                      <a:pt x="59" y="60"/>
                    </a:lnTo>
                    <a:lnTo>
                      <a:pt x="54" y="60"/>
                    </a:lnTo>
                    <a:lnTo>
                      <a:pt x="49" y="59"/>
                    </a:lnTo>
                    <a:lnTo>
                      <a:pt x="44" y="58"/>
                    </a:lnTo>
                    <a:lnTo>
                      <a:pt x="40" y="55"/>
                    </a:lnTo>
                    <a:lnTo>
                      <a:pt x="35" y="53"/>
                    </a:lnTo>
                    <a:lnTo>
                      <a:pt x="33" y="53"/>
                    </a:lnTo>
                    <a:lnTo>
                      <a:pt x="32" y="51"/>
                    </a:lnTo>
                    <a:lnTo>
                      <a:pt x="31" y="50"/>
                    </a:lnTo>
                    <a:lnTo>
                      <a:pt x="27" y="46"/>
                    </a:lnTo>
                    <a:lnTo>
                      <a:pt x="23" y="42"/>
                    </a:lnTo>
                    <a:lnTo>
                      <a:pt x="18" y="35"/>
                    </a:lnTo>
                    <a:lnTo>
                      <a:pt x="14" y="28"/>
                    </a:lnTo>
                    <a:lnTo>
                      <a:pt x="10" y="22"/>
                    </a:lnTo>
                    <a:lnTo>
                      <a:pt x="6" y="15"/>
                    </a:lnTo>
                    <a:lnTo>
                      <a:pt x="4" y="8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ECCD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4" name="Freeform 81"/>
              <p:cNvSpPr>
                <a:spLocks/>
              </p:cNvSpPr>
              <p:nvPr/>
            </p:nvSpPr>
            <p:spPr bwMode="auto">
              <a:xfrm>
                <a:off x="2103" y="3401"/>
                <a:ext cx="35" cy="21"/>
              </a:xfrm>
              <a:custGeom>
                <a:avLst/>
                <a:gdLst>
                  <a:gd name="T0" fmla="*/ 0 w 104"/>
                  <a:gd name="T1" fmla="*/ 0 h 61"/>
                  <a:gd name="T2" fmla="*/ 0 w 104"/>
                  <a:gd name="T3" fmla="*/ 0 h 61"/>
                  <a:gd name="T4" fmla="*/ 0 w 104"/>
                  <a:gd name="T5" fmla="*/ 0 h 61"/>
                  <a:gd name="T6" fmla="*/ 0 w 104"/>
                  <a:gd name="T7" fmla="*/ 0 h 61"/>
                  <a:gd name="T8" fmla="*/ 0 w 104"/>
                  <a:gd name="T9" fmla="*/ 0 h 61"/>
                  <a:gd name="T10" fmla="*/ 0 w 104"/>
                  <a:gd name="T11" fmla="*/ 0 h 61"/>
                  <a:gd name="T12" fmla="*/ 0 w 104"/>
                  <a:gd name="T13" fmla="*/ 0 h 61"/>
                  <a:gd name="T14" fmla="*/ 0 w 104"/>
                  <a:gd name="T15" fmla="*/ 0 h 61"/>
                  <a:gd name="T16" fmla="*/ 0 w 104"/>
                  <a:gd name="T17" fmla="*/ 0 h 61"/>
                  <a:gd name="T18" fmla="*/ 0 w 104"/>
                  <a:gd name="T19" fmla="*/ 0 h 61"/>
                  <a:gd name="T20" fmla="*/ 0 w 104"/>
                  <a:gd name="T21" fmla="*/ 0 h 61"/>
                  <a:gd name="T22" fmla="*/ 0 w 104"/>
                  <a:gd name="T23" fmla="*/ 0 h 61"/>
                  <a:gd name="T24" fmla="*/ 0 w 104"/>
                  <a:gd name="T25" fmla="*/ 0 h 61"/>
                  <a:gd name="T26" fmla="*/ 0 w 104"/>
                  <a:gd name="T27" fmla="*/ 0 h 61"/>
                  <a:gd name="T28" fmla="*/ 0 w 104"/>
                  <a:gd name="T29" fmla="*/ 0 h 61"/>
                  <a:gd name="T30" fmla="*/ 0 w 104"/>
                  <a:gd name="T31" fmla="*/ 0 h 61"/>
                  <a:gd name="T32" fmla="*/ 0 w 104"/>
                  <a:gd name="T33" fmla="*/ 0 h 61"/>
                  <a:gd name="T34" fmla="*/ 0 w 104"/>
                  <a:gd name="T35" fmla="*/ 0 h 61"/>
                  <a:gd name="T36" fmla="*/ 0 w 104"/>
                  <a:gd name="T37" fmla="*/ 0 h 61"/>
                  <a:gd name="T38" fmla="*/ 0 w 104"/>
                  <a:gd name="T39" fmla="*/ 0 h 61"/>
                  <a:gd name="T40" fmla="*/ 0 w 104"/>
                  <a:gd name="T41" fmla="*/ 0 h 61"/>
                  <a:gd name="T42" fmla="*/ 0 w 104"/>
                  <a:gd name="T43" fmla="*/ 0 h 61"/>
                  <a:gd name="T44" fmla="*/ 0 w 104"/>
                  <a:gd name="T45" fmla="*/ 0 h 61"/>
                  <a:gd name="T46" fmla="*/ 0 w 104"/>
                  <a:gd name="T47" fmla="*/ 0 h 61"/>
                  <a:gd name="T48" fmla="*/ 0 w 104"/>
                  <a:gd name="T49" fmla="*/ 0 h 61"/>
                  <a:gd name="T50" fmla="*/ 0 w 104"/>
                  <a:gd name="T51" fmla="*/ 0 h 61"/>
                  <a:gd name="T52" fmla="*/ 0 w 104"/>
                  <a:gd name="T53" fmla="*/ 0 h 61"/>
                  <a:gd name="T54" fmla="*/ 0 w 104"/>
                  <a:gd name="T55" fmla="*/ 0 h 61"/>
                  <a:gd name="T56" fmla="*/ 0 w 104"/>
                  <a:gd name="T57" fmla="*/ 0 h 61"/>
                  <a:gd name="T58" fmla="*/ 0 w 104"/>
                  <a:gd name="T59" fmla="*/ 0 h 61"/>
                  <a:gd name="T60" fmla="*/ 0 w 104"/>
                  <a:gd name="T61" fmla="*/ 0 h 61"/>
                  <a:gd name="T62" fmla="*/ 0 w 104"/>
                  <a:gd name="T63" fmla="*/ 0 h 61"/>
                  <a:gd name="T64" fmla="*/ 0 w 104"/>
                  <a:gd name="T65" fmla="*/ 0 h 61"/>
                  <a:gd name="T66" fmla="*/ 0 w 104"/>
                  <a:gd name="T67" fmla="*/ 0 h 61"/>
                  <a:gd name="T68" fmla="*/ 0 w 104"/>
                  <a:gd name="T69" fmla="*/ 0 h 61"/>
                  <a:gd name="T70" fmla="*/ 0 w 104"/>
                  <a:gd name="T71" fmla="*/ 0 h 61"/>
                  <a:gd name="T72" fmla="*/ 0 w 104"/>
                  <a:gd name="T73" fmla="*/ 0 h 61"/>
                  <a:gd name="T74" fmla="*/ 0 w 104"/>
                  <a:gd name="T75" fmla="*/ 0 h 61"/>
                  <a:gd name="T76" fmla="*/ 0 w 104"/>
                  <a:gd name="T77" fmla="*/ 0 h 61"/>
                  <a:gd name="T78" fmla="*/ 0 w 104"/>
                  <a:gd name="T79" fmla="*/ 0 h 61"/>
                  <a:gd name="T80" fmla="*/ 0 w 104"/>
                  <a:gd name="T81" fmla="*/ 0 h 61"/>
                  <a:gd name="T82" fmla="*/ 0 w 104"/>
                  <a:gd name="T83" fmla="*/ 0 h 61"/>
                  <a:gd name="T84" fmla="*/ 0 w 104"/>
                  <a:gd name="T85" fmla="*/ 0 h 61"/>
                  <a:gd name="T86" fmla="*/ 0 w 104"/>
                  <a:gd name="T87" fmla="*/ 0 h 61"/>
                  <a:gd name="T88" fmla="*/ 0 w 104"/>
                  <a:gd name="T89" fmla="*/ 0 h 61"/>
                  <a:gd name="T90" fmla="*/ 0 w 104"/>
                  <a:gd name="T91" fmla="*/ 0 h 61"/>
                  <a:gd name="T92" fmla="*/ 0 w 104"/>
                  <a:gd name="T93" fmla="*/ 0 h 61"/>
                  <a:gd name="T94" fmla="*/ 0 w 104"/>
                  <a:gd name="T95" fmla="*/ 0 h 61"/>
                  <a:gd name="T96" fmla="*/ 0 w 104"/>
                  <a:gd name="T97" fmla="*/ 0 h 61"/>
                  <a:gd name="T98" fmla="*/ 0 w 104"/>
                  <a:gd name="T99" fmla="*/ 0 h 61"/>
                  <a:gd name="T100" fmla="*/ 0 w 104"/>
                  <a:gd name="T101" fmla="*/ 0 h 61"/>
                  <a:gd name="T102" fmla="*/ 0 w 104"/>
                  <a:gd name="T103" fmla="*/ 0 h 61"/>
                  <a:gd name="T104" fmla="*/ 0 w 104"/>
                  <a:gd name="T105" fmla="*/ 0 h 61"/>
                  <a:gd name="T106" fmla="*/ 0 w 104"/>
                  <a:gd name="T107" fmla="*/ 0 h 61"/>
                  <a:gd name="T108" fmla="*/ 0 w 104"/>
                  <a:gd name="T109" fmla="*/ 0 h 6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4" h="61">
                    <a:moveTo>
                      <a:pt x="104" y="38"/>
                    </a:moveTo>
                    <a:lnTo>
                      <a:pt x="104" y="39"/>
                    </a:lnTo>
                    <a:lnTo>
                      <a:pt x="104" y="40"/>
                    </a:lnTo>
                    <a:lnTo>
                      <a:pt x="104" y="43"/>
                    </a:lnTo>
                    <a:lnTo>
                      <a:pt x="102" y="45"/>
                    </a:lnTo>
                    <a:lnTo>
                      <a:pt x="102" y="47"/>
                    </a:lnTo>
                    <a:lnTo>
                      <a:pt x="101" y="51"/>
                    </a:lnTo>
                    <a:lnTo>
                      <a:pt x="99" y="54"/>
                    </a:lnTo>
                    <a:lnTo>
                      <a:pt x="96" y="56"/>
                    </a:lnTo>
                    <a:lnTo>
                      <a:pt x="94" y="58"/>
                    </a:lnTo>
                    <a:lnTo>
                      <a:pt x="88" y="60"/>
                    </a:lnTo>
                    <a:lnTo>
                      <a:pt x="87" y="60"/>
                    </a:lnTo>
                    <a:lnTo>
                      <a:pt x="86" y="60"/>
                    </a:lnTo>
                    <a:lnTo>
                      <a:pt x="85" y="60"/>
                    </a:lnTo>
                    <a:lnTo>
                      <a:pt x="83" y="60"/>
                    </a:lnTo>
                    <a:lnTo>
                      <a:pt x="82" y="60"/>
                    </a:lnTo>
                    <a:lnTo>
                      <a:pt x="77" y="61"/>
                    </a:lnTo>
                    <a:lnTo>
                      <a:pt x="72" y="61"/>
                    </a:lnTo>
                    <a:lnTo>
                      <a:pt x="67" y="61"/>
                    </a:lnTo>
                    <a:lnTo>
                      <a:pt x="61" y="60"/>
                    </a:lnTo>
                    <a:lnTo>
                      <a:pt x="56" y="60"/>
                    </a:lnTo>
                    <a:lnTo>
                      <a:pt x="53" y="58"/>
                    </a:lnTo>
                    <a:lnTo>
                      <a:pt x="47" y="57"/>
                    </a:lnTo>
                    <a:lnTo>
                      <a:pt x="42" y="56"/>
                    </a:lnTo>
                    <a:lnTo>
                      <a:pt x="38" y="55"/>
                    </a:lnTo>
                    <a:lnTo>
                      <a:pt x="33" y="52"/>
                    </a:lnTo>
                    <a:lnTo>
                      <a:pt x="32" y="52"/>
                    </a:lnTo>
                    <a:lnTo>
                      <a:pt x="32" y="51"/>
                    </a:lnTo>
                    <a:lnTo>
                      <a:pt x="31" y="51"/>
                    </a:lnTo>
                    <a:lnTo>
                      <a:pt x="31" y="50"/>
                    </a:lnTo>
                    <a:lnTo>
                      <a:pt x="29" y="50"/>
                    </a:lnTo>
                    <a:lnTo>
                      <a:pt x="26" y="46"/>
                    </a:lnTo>
                    <a:lnTo>
                      <a:pt x="22" y="40"/>
                    </a:lnTo>
                    <a:lnTo>
                      <a:pt x="18" y="34"/>
                    </a:lnTo>
                    <a:lnTo>
                      <a:pt x="14" y="28"/>
                    </a:lnTo>
                    <a:lnTo>
                      <a:pt x="10" y="20"/>
                    </a:lnTo>
                    <a:lnTo>
                      <a:pt x="6" y="14"/>
                    </a:lnTo>
                    <a:lnTo>
                      <a:pt x="4" y="8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EED1B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5" name="Freeform 82"/>
              <p:cNvSpPr>
                <a:spLocks/>
              </p:cNvSpPr>
              <p:nvPr/>
            </p:nvSpPr>
            <p:spPr bwMode="auto">
              <a:xfrm>
                <a:off x="2103" y="3397"/>
                <a:ext cx="34" cy="21"/>
              </a:xfrm>
              <a:custGeom>
                <a:avLst/>
                <a:gdLst>
                  <a:gd name="T0" fmla="*/ 0 w 102"/>
                  <a:gd name="T1" fmla="*/ 0 h 62"/>
                  <a:gd name="T2" fmla="*/ 0 w 102"/>
                  <a:gd name="T3" fmla="*/ 0 h 62"/>
                  <a:gd name="T4" fmla="*/ 0 w 102"/>
                  <a:gd name="T5" fmla="*/ 0 h 62"/>
                  <a:gd name="T6" fmla="*/ 0 w 102"/>
                  <a:gd name="T7" fmla="*/ 0 h 62"/>
                  <a:gd name="T8" fmla="*/ 0 w 102"/>
                  <a:gd name="T9" fmla="*/ 0 h 62"/>
                  <a:gd name="T10" fmla="*/ 0 w 102"/>
                  <a:gd name="T11" fmla="*/ 0 h 62"/>
                  <a:gd name="T12" fmla="*/ 0 w 102"/>
                  <a:gd name="T13" fmla="*/ 0 h 62"/>
                  <a:gd name="T14" fmla="*/ 0 w 102"/>
                  <a:gd name="T15" fmla="*/ 0 h 62"/>
                  <a:gd name="T16" fmla="*/ 0 w 102"/>
                  <a:gd name="T17" fmla="*/ 0 h 62"/>
                  <a:gd name="T18" fmla="*/ 0 w 102"/>
                  <a:gd name="T19" fmla="*/ 0 h 62"/>
                  <a:gd name="T20" fmla="*/ 0 w 102"/>
                  <a:gd name="T21" fmla="*/ 0 h 62"/>
                  <a:gd name="T22" fmla="*/ 0 w 102"/>
                  <a:gd name="T23" fmla="*/ 0 h 62"/>
                  <a:gd name="T24" fmla="*/ 0 w 102"/>
                  <a:gd name="T25" fmla="*/ 0 h 62"/>
                  <a:gd name="T26" fmla="*/ 0 w 102"/>
                  <a:gd name="T27" fmla="*/ 0 h 62"/>
                  <a:gd name="T28" fmla="*/ 0 w 102"/>
                  <a:gd name="T29" fmla="*/ 0 h 62"/>
                  <a:gd name="T30" fmla="*/ 0 w 102"/>
                  <a:gd name="T31" fmla="*/ 0 h 62"/>
                  <a:gd name="T32" fmla="*/ 0 w 102"/>
                  <a:gd name="T33" fmla="*/ 0 h 62"/>
                  <a:gd name="T34" fmla="*/ 0 w 102"/>
                  <a:gd name="T35" fmla="*/ 0 h 62"/>
                  <a:gd name="T36" fmla="*/ 0 w 102"/>
                  <a:gd name="T37" fmla="*/ 0 h 62"/>
                  <a:gd name="T38" fmla="*/ 0 w 102"/>
                  <a:gd name="T39" fmla="*/ 0 h 62"/>
                  <a:gd name="T40" fmla="*/ 0 w 102"/>
                  <a:gd name="T41" fmla="*/ 0 h 62"/>
                  <a:gd name="T42" fmla="*/ 0 w 102"/>
                  <a:gd name="T43" fmla="*/ 0 h 62"/>
                  <a:gd name="T44" fmla="*/ 0 w 102"/>
                  <a:gd name="T45" fmla="*/ 0 h 62"/>
                  <a:gd name="T46" fmla="*/ 0 w 102"/>
                  <a:gd name="T47" fmla="*/ 0 h 62"/>
                  <a:gd name="T48" fmla="*/ 0 w 102"/>
                  <a:gd name="T49" fmla="*/ 0 h 62"/>
                  <a:gd name="T50" fmla="*/ 0 w 102"/>
                  <a:gd name="T51" fmla="*/ 0 h 62"/>
                  <a:gd name="T52" fmla="*/ 0 w 102"/>
                  <a:gd name="T53" fmla="*/ 0 h 62"/>
                  <a:gd name="T54" fmla="*/ 0 w 102"/>
                  <a:gd name="T55" fmla="*/ 0 h 62"/>
                  <a:gd name="T56" fmla="*/ 0 w 102"/>
                  <a:gd name="T57" fmla="*/ 0 h 62"/>
                  <a:gd name="T58" fmla="*/ 0 w 102"/>
                  <a:gd name="T59" fmla="*/ 0 h 62"/>
                  <a:gd name="T60" fmla="*/ 0 w 102"/>
                  <a:gd name="T61" fmla="*/ 0 h 62"/>
                  <a:gd name="T62" fmla="*/ 0 w 102"/>
                  <a:gd name="T63" fmla="*/ 0 h 62"/>
                  <a:gd name="T64" fmla="*/ 0 w 102"/>
                  <a:gd name="T65" fmla="*/ 0 h 62"/>
                  <a:gd name="T66" fmla="*/ 0 w 102"/>
                  <a:gd name="T67" fmla="*/ 0 h 62"/>
                  <a:gd name="T68" fmla="*/ 0 w 102"/>
                  <a:gd name="T69" fmla="*/ 0 h 62"/>
                  <a:gd name="T70" fmla="*/ 0 w 102"/>
                  <a:gd name="T71" fmla="*/ 0 h 62"/>
                  <a:gd name="T72" fmla="*/ 0 w 102"/>
                  <a:gd name="T73" fmla="*/ 0 h 62"/>
                  <a:gd name="T74" fmla="*/ 0 w 102"/>
                  <a:gd name="T75" fmla="*/ 0 h 62"/>
                  <a:gd name="T76" fmla="*/ 0 w 102"/>
                  <a:gd name="T77" fmla="*/ 0 h 62"/>
                  <a:gd name="T78" fmla="*/ 0 w 102"/>
                  <a:gd name="T79" fmla="*/ 0 h 62"/>
                  <a:gd name="T80" fmla="*/ 0 w 102"/>
                  <a:gd name="T81" fmla="*/ 0 h 62"/>
                  <a:gd name="T82" fmla="*/ 0 w 102"/>
                  <a:gd name="T83" fmla="*/ 0 h 62"/>
                  <a:gd name="T84" fmla="*/ 0 w 102"/>
                  <a:gd name="T85" fmla="*/ 0 h 62"/>
                  <a:gd name="T86" fmla="*/ 0 w 102"/>
                  <a:gd name="T87" fmla="*/ 0 h 62"/>
                  <a:gd name="T88" fmla="*/ 0 w 102"/>
                  <a:gd name="T89" fmla="*/ 0 h 62"/>
                  <a:gd name="T90" fmla="*/ 0 w 102"/>
                  <a:gd name="T91" fmla="*/ 0 h 62"/>
                  <a:gd name="T92" fmla="*/ 0 w 102"/>
                  <a:gd name="T93" fmla="*/ 0 h 62"/>
                  <a:gd name="T94" fmla="*/ 0 w 102"/>
                  <a:gd name="T95" fmla="*/ 0 h 62"/>
                  <a:gd name="T96" fmla="*/ 0 w 102"/>
                  <a:gd name="T97" fmla="*/ 0 h 62"/>
                  <a:gd name="T98" fmla="*/ 0 w 102"/>
                  <a:gd name="T99" fmla="*/ 0 h 62"/>
                  <a:gd name="T100" fmla="*/ 0 w 102"/>
                  <a:gd name="T101" fmla="*/ 0 h 62"/>
                  <a:gd name="T102" fmla="*/ 0 w 102"/>
                  <a:gd name="T103" fmla="*/ 0 h 62"/>
                  <a:gd name="T104" fmla="*/ 0 w 102"/>
                  <a:gd name="T105" fmla="*/ 0 h 62"/>
                  <a:gd name="T106" fmla="*/ 0 w 102"/>
                  <a:gd name="T107" fmla="*/ 0 h 62"/>
                  <a:gd name="T108" fmla="*/ 0 w 102"/>
                  <a:gd name="T109" fmla="*/ 0 h 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2" h="62">
                    <a:moveTo>
                      <a:pt x="102" y="40"/>
                    </a:moveTo>
                    <a:lnTo>
                      <a:pt x="102" y="41"/>
                    </a:lnTo>
                    <a:lnTo>
                      <a:pt x="102" y="42"/>
                    </a:lnTo>
                    <a:lnTo>
                      <a:pt x="101" y="45"/>
                    </a:lnTo>
                    <a:lnTo>
                      <a:pt x="101" y="47"/>
                    </a:lnTo>
                    <a:lnTo>
                      <a:pt x="100" y="49"/>
                    </a:lnTo>
                    <a:lnTo>
                      <a:pt x="99" y="52"/>
                    </a:lnTo>
                    <a:lnTo>
                      <a:pt x="97" y="56"/>
                    </a:lnTo>
                    <a:lnTo>
                      <a:pt x="95" y="58"/>
                    </a:lnTo>
                    <a:lnTo>
                      <a:pt x="91" y="59"/>
                    </a:lnTo>
                    <a:lnTo>
                      <a:pt x="86" y="60"/>
                    </a:lnTo>
                    <a:lnTo>
                      <a:pt x="85" y="60"/>
                    </a:lnTo>
                    <a:lnTo>
                      <a:pt x="83" y="60"/>
                    </a:lnTo>
                    <a:lnTo>
                      <a:pt x="82" y="60"/>
                    </a:lnTo>
                    <a:lnTo>
                      <a:pt x="81" y="60"/>
                    </a:lnTo>
                    <a:lnTo>
                      <a:pt x="79" y="62"/>
                    </a:lnTo>
                    <a:lnTo>
                      <a:pt x="74" y="62"/>
                    </a:lnTo>
                    <a:lnTo>
                      <a:pt x="69" y="62"/>
                    </a:lnTo>
                    <a:lnTo>
                      <a:pt x="64" y="62"/>
                    </a:lnTo>
                    <a:lnTo>
                      <a:pt x="59" y="60"/>
                    </a:lnTo>
                    <a:lnTo>
                      <a:pt x="55" y="60"/>
                    </a:lnTo>
                    <a:lnTo>
                      <a:pt x="50" y="59"/>
                    </a:lnTo>
                    <a:lnTo>
                      <a:pt x="45" y="58"/>
                    </a:lnTo>
                    <a:lnTo>
                      <a:pt x="41" y="57"/>
                    </a:lnTo>
                    <a:lnTo>
                      <a:pt x="36" y="54"/>
                    </a:lnTo>
                    <a:lnTo>
                      <a:pt x="32" y="52"/>
                    </a:lnTo>
                    <a:lnTo>
                      <a:pt x="31" y="52"/>
                    </a:lnTo>
                    <a:lnTo>
                      <a:pt x="29" y="51"/>
                    </a:lnTo>
                    <a:lnTo>
                      <a:pt x="28" y="51"/>
                    </a:lnTo>
                    <a:lnTo>
                      <a:pt x="24" y="46"/>
                    </a:lnTo>
                    <a:lnTo>
                      <a:pt x="21" y="41"/>
                    </a:lnTo>
                    <a:lnTo>
                      <a:pt x="17" y="35"/>
                    </a:lnTo>
                    <a:lnTo>
                      <a:pt x="13" y="29"/>
                    </a:lnTo>
                    <a:lnTo>
                      <a:pt x="9" y="21"/>
                    </a:lnTo>
                    <a:lnTo>
                      <a:pt x="6" y="15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F0D5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6" name="Freeform 83"/>
              <p:cNvSpPr>
                <a:spLocks/>
              </p:cNvSpPr>
              <p:nvPr/>
            </p:nvSpPr>
            <p:spPr bwMode="auto">
              <a:xfrm>
                <a:off x="2103" y="3393"/>
                <a:ext cx="34" cy="20"/>
              </a:xfrm>
              <a:custGeom>
                <a:avLst/>
                <a:gdLst>
                  <a:gd name="T0" fmla="*/ 0 w 100"/>
                  <a:gd name="T1" fmla="*/ 0 h 60"/>
                  <a:gd name="T2" fmla="*/ 0 w 100"/>
                  <a:gd name="T3" fmla="*/ 0 h 60"/>
                  <a:gd name="T4" fmla="*/ 0 w 100"/>
                  <a:gd name="T5" fmla="*/ 0 h 60"/>
                  <a:gd name="T6" fmla="*/ 0 w 100"/>
                  <a:gd name="T7" fmla="*/ 0 h 60"/>
                  <a:gd name="T8" fmla="*/ 0 w 100"/>
                  <a:gd name="T9" fmla="*/ 0 h 60"/>
                  <a:gd name="T10" fmla="*/ 0 w 100"/>
                  <a:gd name="T11" fmla="*/ 0 h 60"/>
                  <a:gd name="T12" fmla="*/ 0 w 100"/>
                  <a:gd name="T13" fmla="*/ 0 h 60"/>
                  <a:gd name="T14" fmla="*/ 0 w 100"/>
                  <a:gd name="T15" fmla="*/ 0 h 60"/>
                  <a:gd name="T16" fmla="*/ 0 w 100"/>
                  <a:gd name="T17" fmla="*/ 0 h 60"/>
                  <a:gd name="T18" fmla="*/ 0 w 100"/>
                  <a:gd name="T19" fmla="*/ 0 h 60"/>
                  <a:gd name="T20" fmla="*/ 0 w 100"/>
                  <a:gd name="T21" fmla="*/ 0 h 60"/>
                  <a:gd name="T22" fmla="*/ 0 w 100"/>
                  <a:gd name="T23" fmla="*/ 0 h 60"/>
                  <a:gd name="T24" fmla="*/ 0 w 100"/>
                  <a:gd name="T25" fmla="*/ 0 h 60"/>
                  <a:gd name="T26" fmla="*/ 0 w 100"/>
                  <a:gd name="T27" fmla="*/ 0 h 60"/>
                  <a:gd name="T28" fmla="*/ 0 w 100"/>
                  <a:gd name="T29" fmla="*/ 0 h 60"/>
                  <a:gd name="T30" fmla="*/ 0 w 100"/>
                  <a:gd name="T31" fmla="*/ 0 h 60"/>
                  <a:gd name="T32" fmla="*/ 0 w 100"/>
                  <a:gd name="T33" fmla="*/ 0 h 60"/>
                  <a:gd name="T34" fmla="*/ 0 w 100"/>
                  <a:gd name="T35" fmla="*/ 0 h 60"/>
                  <a:gd name="T36" fmla="*/ 0 w 100"/>
                  <a:gd name="T37" fmla="*/ 0 h 60"/>
                  <a:gd name="T38" fmla="*/ 0 w 100"/>
                  <a:gd name="T39" fmla="*/ 0 h 60"/>
                  <a:gd name="T40" fmla="*/ 0 w 100"/>
                  <a:gd name="T41" fmla="*/ 0 h 60"/>
                  <a:gd name="T42" fmla="*/ 0 w 100"/>
                  <a:gd name="T43" fmla="*/ 0 h 60"/>
                  <a:gd name="T44" fmla="*/ 0 w 100"/>
                  <a:gd name="T45" fmla="*/ 0 h 60"/>
                  <a:gd name="T46" fmla="*/ 0 w 100"/>
                  <a:gd name="T47" fmla="*/ 0 h 60"/>
                  <a:gd name="T48" fmla="*/ 0 w 100"/>
                  <a:gd name="T49" fmla="*/ 0 h 60"/>
                  <a:gd name="T50" fmla="*/ 0 w 100"/>
                  <a:gd name="T51" fmla="*/ 0 h 60"/>
                  <a:gd name="T52" fmla="*/ 0 w 100"/>
                  <a:gd name="T53" fmla="*/ 0 h 60"/>
                  <a:gd name="T54" fmla="*/ 0 w 100"/>
                  <a:gd name="T55" fmla="*/ 0 h 60"/>
                  <a:gd name="T56" fmla="*/ 0 w 100"/>
                  <a:gd name="T57" fmla="*/ 0 h 60"/>
                  <a:gd name="T58" fmla="*/ 0 w 100"/>
                  <a:gd name="T59" fmla="*/ 0 h 60"/>
                  <a:gd name="T60" fmla="*/ 0 w 100"/>
                  <a:gd name="T61" fmla="*/ 0 h 60"/>
                  <a:gd name="T62" fmla="*/ 0 w 100"/>
                  <a:gd name="T63" fmla="*/ 0 h 60"/>
                  <a:gd name="T64" fmla="*/ 0 w 100"/>
                  <a:gd name="T65" fmla="*/ 0 h 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0" h="60">
                    <a:moveTo>
                      <a:pt x="0" y="0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4" y="9"/>
                    </a:lnTo>
                    <a:lnTo>
                      <a:pt x="6" y="16"/>
                    </a:lnTo>
                    <a:lnTo>
                      <a:pt x="10" y="22"/>
                    </a:lnTo>
                    <a:lnTo>
                      <a:pt x="14" y="30"/>
                    </a:lnTo>
                    <a:lnTo>
                      <a:pt x="18" y="37"/>
                    </a:lnTo>
                    <a:lnTo>
                      <a:pt x="23" y="43"/>
                    </a:lnTo>
                    <a:lnTo>
                      <a:pt x="27" y="48"/>
                    </a:lnTo>
                    <a:lnTo>
                      <a:pt x="31" y="51"/>
                    </a:lnTo>
                    <a:lnTo>
                      <a:pt x="36" y="53"/>
                    </a:lnTo>
                    <a:lnTo>
                      <a:pt x="41" y="56"/>
                    </a:lnTo>
                    <a:lnTo>
                      <a:pt x="45" y="57"/>
                    </a:lnTo>
                    <a:lnTo>
                      <a:pt x="50" y="58"/>
                    </a:lnTo>
                    <a:lnTo>
                      <a:pt x="55" y="59"/>
                    </a:lnTo>
                    <a:lnTo>
                      <a:pt x="61" y="60"/>
                    </a:lnTo>
                    <a:lnTo>
                      <a:pt x="67" y="60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85" y="59"/>
                    </a:lnTo>
                    <a:lnTo>
                      <a:pt x="88" y="59"/>
                    </a:lnTo>
                    <a:lnTo>
                      <a:pt x="92" y="57"/>
                    </a:lnTo>
                    <a:lnTo>
                      <a:pt x="95" y="54"/>
                    </a:lnTo>
                    <a:lnTo>
                      <a:pt x="97" y="52"/>
                    </a:lnTo>
                    <a:lnTo>
                      <a:pt x="99" y="49"/>
                    </a:lnTo>
                    <a:lnTo>
                      <a:pt x="100" y="47"/>
                    </a:lnTo>
                    <a:lnTo>
                      <a:pt x="100" y="44"/>
                    </a:lnTo>
                    <a:lnTo>
                      <a:pt x="100" y="42"/>
                    </a:lnTo>
                    <a:lnTo>
                      <a:pt x="100" y="41"/>
                    </a:lnTo>
                    <a:lnTo>
                      <a:pt x="100" y="40"/>
                    </a:lnTo>
                  </a:path>
                </a:pathLst>
              </a:custGeom>
              <a:noFill/>
              <a:ln w="6350">
                <a:solidFill>
                  <a:srgbClr val="F2D8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7" name="Freeform 84"/>
              <p:cNvSpPr>
                <a:spLocks/>
              </p:cNvSpPr>
              <p:nvPr/>
            </p:nvSpPr>
            <p:spPr bwMode="auto">
              <a:xfrm>
                <a:off x="1930" y="2314"/>
                <a:ext cx="1274" cy="585"/>
              </a:xfrm>
              <a:custGeom>
                <a:avLst/>
                <a:gdLst>
                  <a:gd name="T0" fmla="*/ 0 w 3822"/>
                  <a:gd name="T1" fmla="*/ 0 h 1755"/>
                  <a:gd name="T2" fmla="*/ 0 w 3822"/>
                  <a:gd name="T3" fmla="*/ 0 h 1755"/>
                  <a:gd name="T4" fmla="*/ 0 w 3822"/>
                  <a:gd name="T5" fmla="*/ 0 h 1755"/>
                  <a:gd name="T6" fmla="*/ 0 w 3822"/>
                  <a:gd name="T7" fmla="*/ 0 h 1755"/>
                  <a:gd name="T8" fmla="*/ 0 w 3822"/>
                  <a:gd name="T9" fmla="*/ 0 h 1755"/>
                  <a:gd name="T10" fmla="*/ 0 w 3822"/>
                  <a:gd name="T11" fmla="*/ 0 h 1755"/>
                  <a:gd name="T12" fmla="*/ 0 w 3822"/>
                  <a:gd name="T13" fmla="*/ 0 h 1755"/>
                  <a:gd name="T14" fmla="*/ 0 w 3822"/>
                  <a:gd name="T15" fmla="*/ 0 h 1755"/>
                  <a:gd name="T16" fmla="*/ 0 w 3822"/>
                  <a:gd name="T17" fmla="*/ 0 h 1755"/>
                  <a:gd name="T18" fmla="*/ 0 w 3822"/>
                  <a:gd name="T19" fmla="*/ 0 h 1755"/>
                  <a:gd name="T20" fmla="*/ 0 w 3822"/>
                  <a:gd name="T21" fmla="*/ 0 h 1755"/>
                  <a:gd name="T22" fmla="*/ 0 w 3822"/>
                  <a:gd name="T23" fmla="*/ 0 h 1755"/>
                  <a:gd name="T24" fmla="*/ 0 w 3822"/>
                  <a:gd name="T25" fmla="*/ 0 h 1755"/>
                  <a:gd name="T26" fmla="*/ 0 w 3822"/>
                  <a:gd name="T27" fmla="*/ 0 h 1755"/>
                  <a:gd name="T28" fmla="*/ 0 w 3822"/>
                  <a:gd name="T29" fmla="*/ 0 h 1755"/>
                  <a:gd name="T30" fmla="*/ 0 w 3822"/>
                  <a:gd name="T31" fmla="*/ 0 h 1755"/>
                  <a:gd name="T32" fmla="*/ 0 w 3822"/>
                  <a:gd name="T33" fmla="*/ 0 h 1755"/>
                  <a:gd name="T34" fmla="*/ 0 w 3822"/>
                  <a:gd name="T35" fmla="*/ 0 h 1755"/>
                  <a:gd name="T36" fmla="*/ 0 w 3822"/>
                  <a:gd name="T37" fmla="*/ 0 h 1755"/>
                  <a:gd name="T38" fmla="*/ 0 w 3822"/>
                  <a:gd name="T39" fmla="*/ 0 h 1755"/>
                  <a:gd name="T40" fmla="*/ 0 w 3822"/>
                  <a:gd name="T41" fmla="*/ 0 h 1755"/>
                  <a:gd name="T42" fmla="*/ 0 w 3822"/>
                  <a:gd name="T43" fmla="*/ 0 h 1755"/>
                  <a:gd name="T44" fmla="*/ 0 w 3822"/>
                  <a:gd name="T45" fmla="*/ 0 h 1755"/>
                  <a:gd name="T46" fmla="*/ 0 w 3822"/>
                  <a:gd name="T47" fmla="*/ 0 h 1755"/>
                  <a:gd name="T48" fmla="*/ 0 w 3822"/>
                  <a:gd name="T49" fmla="*/ 0 h 1755"/>
                  <a:gd name="T50" fmla="*/ 0 w 3822"/>
                  <a:gd name="T51" fmla="*/ 0 h 1755"/>
                  <a:gd name="T52" fmla="*/ 0 w 3822"/>
                  <a:gd name="T53" fmla="*/ 0 h 1755"/>
                  <a:gd name="T54" fmla="*/ 0 w 3822"/>
                  <a:gd name="T55" fmla="*/ 0 h 1755"/>
                  <a:gd name="T56" fmla="*/ 0 w 3822"/>
                  <a:gd name="T57" fmla="*/ 0 h 1755"/>
                  <a:gd name="T58" fmla="*/ 0 w 3822"/>
                  <a:gd name="T59" fmla="*/ 0 h 1755"/>
                  <a:gd name="T60" fmla="*/ 0 w 3822"/>
                  <a:gd name="T61" fmla="*/ 0 h 1755"/>
                  <a:gd name="T62" fmla="*/ 0 w 3822"/>
                  <a:gd name="T63" fmla="*/ 0 h 1755"/>
                  <a:gd name="T64" fmla="*/ 0 w 3822"/>
                  <a:gd name="T65" fmla="*/ 0 h 1755"/>
                  <a:gd name="T66" fmla="*/ 0 w 3822"/>
                  <a:gd name="T67" fmla="*/ 0 h 1755"/>
                  <a:gd name="T68" fmla="*/ 0 w 3822"/>
                  <a:gd name="T69" fmla="*/ 0 h 1755"/>
                  <a:gd name="T70" fmla="*/ 0 w 3822"/>
                  <a:gd name="T71" fmla="*/ 0 h 1755"/>
                  <a:gd name="T72" fmla="*/ 0 w 3822"/>
                  <a:gd name="T73" fmla="*/ 0 h 1755"/>
                  <a:gd name="T74" fmla="*/ 0 w 3822"/>
                  <a:gd name="T75" fmla="*/ 0 h 175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822" h="1755">
                    <a:moveTo>
                      <a:pt x="3822" y="13"/>
                    </a:moveTo>
                    <a:lnTo>
                      <a:pt x="3725" y="23"/>
                    </a:lnTo>
                    <a:lnTo>
                      <a:pt x="3638" y="32"/>
                    </a:lnTo>
                    <a:lnTo>
                      <a:pt x="3562" y="41"/>
                    </a:lnTo>
                    <a:lnTo>
                      <a:pt x="3496" y="51"/>
                    </a:lnTo>
                    <a:lnTo>
                      <a:pt x="3437" y="58"/>
                    </a:lnTo>
                    <a:lnTo>
                      <a:pt x="3386" y="65"/>
                    </a:lnTo>
                    <a:lnTo>
                      <a:pt x="3341" y="72"/>
                    </a:lnTo>
                    <a:lnTo>
                      <a:pt x="3301" y="76"/>
                    </a:lnTo>
                    <a:lnTo>
                      <a:pt x="3265" y="79"/>
                    </a:lnTo>
                    <a:lnTo>
                      <a:pt x="3233" y="80"/>
                    </a:lnTo>
                    <a:lnTo>
                      <a:pt x="3189" y="78"/>
                    </a:lnTo>
                    <a:lnTo>
                      <a:pt x="3118" y="68"/>
                    </a:lnTo>
                    <a:lnTo>
                      <a:pt x="3027" y="56"/>
                    </a:lnTo>
                    <a:lnTo>
                      <a:pt x="2920" y="41"/>
                    </a:lnTo>
                    <a:lnTo>
                      <a:pt x="2799" y="26"/>
                    </a:lnTo>
                    <a:lnTo>
                      <a:pt x="2673" y="13"/>
                    </a:lnTo>
                    <a:lnTo>
                      <a:pt x="2542" y="4"/>
                    </a:lnTo>
                    <a:lnTo>
                      <a:pt x="2413" y="0"/>
                    </a:lnTo>
                    <a:lnTo>
                      <a:pt x="2290" y="5"/>
                    </a:lnTo>
                    <a:lnTo>
                      <a:pt x="2177" y="19"/>
                    </a:lnTo>
                    <a:lnTo>
                      <a:pt x="2027" y="43"/>
                    </a:lnTo>
                    <a:lnTo>
                      <a:pt x="1897" y="59"/>
                    </a:lnTo>
                    <a:lnTo>
                      <a:pt x="1783" y="67"/>
                    </a:lnTo>
                    <a:lnTo>
                      <a:pt x="1683" y="69"/>
                    </a:lnTo>
                    <a:lnTo>
                      <a:pt x="1595" y="68"/>
                    </a:lnTo>
                    <a:lnTo>
                      <a:pt x="1515" y="63"/>
                    </a:lnTo>
                    <a:lnTo>
                      <a:pt x="1445" y="57"/>
                    </a:lnTo>
                    <a:lnTo>
                      <a:pt x="1379" y="51"/>
                    </a:lnTo>
                    <a:lnTo>
                      <a:pt x="1317" y="46"/>
                    </a:lnTo>
                    <a:lnTo>
                      <a:pt x="1255" y="43"/>
                    </a:lnTo>
                    <a:lnTo>
                      <a:pt x="1201" y="47"/>
                    </a:lnTo>
                    <a:lnTo>
                      <a:pt x="1134" y="58"/>
                    </a:lnTo>
                    <a:lnTo>
                      <a:pt x="1056" y="76"/>
                    </a:lnTo>
                    <a:lnTo>
                      <a:pt x="972" y="103"/>
                    </a:lnTo>
                    <a:lnTo>
                      <a:pt x="886" y="139"/>
                    </a:lnTo>
                    <a:lnTo>
                      <a:pt x="805" y="184"/>
                    </a:lnTo>
                    <a:lnTo>
                      <a:pt x="729" y="240"/>
                    </a:lnTo>
                    <a:lnTo>
                      <a:pt x="665" y="306"/>
                    </a:lnTo>
                    <a:lnTo>
                      <a:pt x="616" y="383"/>
                    </a:lnTo>
                    <a:lnTo>
                      <a:pt x="587" y="473"/>
                    </a:lnTo>
                    <a:lnTo>
                      <a:pt x="574" y="544"/>
                    </a:lnTo>
                    <a:lnTo>
                      <a:pt x="563" y="599"/>
                    </a:lnTo>
                    <a:lnTo>
                      <a:pt x="554" y="643"/>
                    </a:lnTo>
                    <a:lnTo>
                      <a:pt x="547" y="678"/>
                    </a:lnTo>
                    <a:lnTo>
                      <a:pt x="541" y="706"/>
                    </a:lnTo>
                    <a:lnTo>
                      <a:pt x="536" y="730"/>
                    </a:lnTo>
                    <a:lnTo>
                      <a:pt x="531" y="755"/>
                    </a:lnTo>
                    <a:lnTo>
                      <a:pt x="525" y="782"/>
                    </a:lnTo>
                    <a:lnTo>
                      <a:pt x="520" y="814"/>
                    </a:lnTo>
                    <a:lnTo>
                      <a:pt x="513" y="853"/>
                    </a:lnTo>
                    <a:lnTo>
                      <a:pt x="502" y="903"/>
                    </a:lnTo>
                    <a:lnTo>
                      <a:pt x="487" y="961"/>
                    </a:lnTo>
                    <a:lnTo>
                      <a:pt x="468" y="1024"/>
                    </a:lnTo>
                    <a:lnTo>
                      <a:pt x="446" y="1089"/>
                    </a:lnTo>
                    <a:lnTo>
                      <a:pt x="424" y="1152"/>
                    </a:lnTo>
                    <a:lnTo>
                      <a:pt x="404" y="1211"/>
                    </a:lnTo>
                    <a:lnTo>
                      <a:pt x="385" y="1264"/>
                    </a:lnTo>
                    <a:lnTo>
                      <a:pt x="369" y="1305"/>
                    </a:lnTo>
                    <a:lnTo>
                      <a:pt x="359" y="1332"/>
                    </a:lnTo>
                    <a:lnTo>
                      <a:pt x="356" y="1341"/>
                    </a:lnTo>
                    <a:lnTo>
                      <a:pt x="353" y="1351"/>
                    </a:lnTo>
                    <a:lnTo>
                      <a:pt x="342" y="1377"/>
                    </a:lnTo>
                    <a:lnTo>
                      <a:pt x="324" y="1416"/>
                    </a:lnTo>
                    <a:lnTo>
                      <a:pt x="301" y="1465"/>
                    </a:lnTo>
                    <a:lnTo>
                      <a:pt x="269" y="1520"/>
                    </a:lnTo>
                    <a:lnTo>
                      <a:pt x="231" y="1577"/>
                    </a:lnTo>
                    <a:lnTo>
                      <a:pt x="185" y="1633"/>
                    </a:lnTo>
                    <a:lnTo>
                      <a:pt x="131" y="1684"/>
                    </a:lnTo>
                    <a:lnTo>
                      <a:pt x="70" y="1725"/>
                    </a:lnTo>
                    <a:lnTo>
                      <a:pt x="0" y="1755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8" name="Freeform 85"/>
              <p:cNvSpPr>
                <a:spLocks/>
              </p:cNvSpPr>
              <p:nvPr/>
            </p:nvSpPr>
            <p:spPr bwMode="auto">
              <a:xfrm>
                <a:off x="1930" y="3207"/>
                <a:ext cx="1274" cy="602"/>
              </a:xfrm>
              <a:custGeom>
                <a:avLst/>
                <a:gdLst>
                  <a:gd name="T0" fmla="*/ 0 w 3822"/>
                  <a:gd name="T1" fmla="*/ 0 h 1806"/>
                  <a:gd name="T2" fmla="*/ 0 w 3822"/>
                  <a:gd name="T3" fmla="*/ 0 h 1806"/>
                  <a:gd name="T4" fmla="*/ 0 w 3822"/>
                  <a:gd name="T5" fmla="*/ 0 h 1806"/>
                  <a:gd name="T6" fmla="*/ 0 w 3822"/>
                  <a:gd name="T7" fmla="*/ 0 h 1806"/>
                  <a:gd name="T8" fmla="*/ 0 w 3822"/>
                  <a:gd name="T9" fmla="*/ 0 h 1806"/>
                  <a:gd name="T10" fmla="*/ 0 w 3822"/>
                  <a:gd name="T11" fmla="*/ 0 h 1806"/>
                  <a:gd name="T12" fmla="*/ 0 w 3822"/>
                  <a:gd name="T13" fmla="*/ 0 h 1806"/>
                  <a:gd name="T14" fmla="*/ 0 w 3822"/>
                  <a:gd name="T15" fmla="*/ 0 h 1806"/>
                  <a:gd name="T16" fmla="*/ 0 w 3822"/>
                  <a:gd name="T17" fmla="*/ 0 h 1806"/>
                  <a:gd name="T18" fmla="*/ 0 w 3822"/>
                  <a:gd name="T19" fmla="*/ 0 h 1806"/>
                  <a:gd name="T20" fmla="*/ 0 w 3822"/>
                  <a:gd name="T21" fmla="*/ 0 h 1806"/>
                  <a:gd name="T22" fmla="*/ 0 w 3822"/>
                  <a:gd name="T23" fmla="*/ 0 h 1806"/>
                  <a:gd name="T24" fmla="*/ 0 w 3822"/>
                  <a:gd name="T25" fmla="*/ 0 h 1806"/>
                  <a:gd name="T26" fmla="*/ 0 w 3822"/>
                  <a:gd name="T27" fmla="*/ 0 h 1806"/>
                  <a:gd name="T28" fmla="*/ 0 w 3822"/>
                  <a:gd name="T29" fmla="*/ 0 h 1806"/>
                  <a:gd name="T30" fmla="*/ 0 w 3822"/>
                  <a:gd name="T31" fmla="*/ 0 h 1806"/>
                  <a:gd name="T32" fmla="*/ 0 w 3822"/>
                  <a:gd name="T33" fmla="*/ 0 h 1806"/>
                  <a:gd name="T34" fmla="*/ 0 w 3822"/>
                  <a:gd name="T35" fmla="*/ 0 h 1806"/>
                  <a:gd name="T36" fmla="*/ 0 w 3822"/>
                  <a:gd name="T37" fmla="*/ 0 h 1806"/>
                  <a:gd name="T38" fmla="*/ 0 w 3822"/>
                  <a:gd name="T39" fmla="*/ 0 h 1806"/>
                  <a:gd name="T40" fmla="*/ 0 w 3822"/>
                  <a:gd name="T41" fmla="*/ 0 h 1806"/>
                  <a:gd name="T42" fmla="*/ 0 w 3822"/>
                  <a:gd name="T43" fmla="*/ 0 h 1806"/>
                  <a:gd name="T44" fmla="*/ 0 w 3822"/>
                  <a:gd name="T45" fmla="*/ 0 h 1806"/>
                  <a:gd name="T46" fmla="*/ 0 w 3822"/>
                  <a:gd name="T47" fmla="*/ 0 h 1806"/>
                  <a:gd name="T48" fmla="*/ 0 w 3822"/>
                  <a:gd name="T49" fmla="*/ 0 h 1806"/>
                  <a:gd name="T50" fmla="*/ 0 w 3822"/>
                  <a:gd name="T51" fmla="*/ 0 h 1806"/>
                  <a:gd name="T52" fmla="*/ 0 w 3822"/>
                  <a:gd name="T53" fmla="*/ 0 h 1806"/>
                  <a:gd name="T54" fmla="*/ 0 w 3822"/>
                  <a:gd name="T55" fmla="*/ 0 h 1806"/>
                  <a:gd name="T56" fmla="*/ 0 w 3822"/>
                  <a:gd name="T57" fmla="*/ 0 h 1806"/>
                  <a:gd name="T58" fmla="*/ 0 w 3822"/>
                  <a:gd name="T59" fmla="*/ 0 h 1806"/>
                  <a:gd name="T60" fmla="*/ 0 w 3822"/>
                  <a:gd name="T61" fmla="*/ 0 h 1806"/>
                  <a:gd name="T62" fmla="*/ 0 w 3822"/>
                  <a:gd name="T63" fmla="*/ 0 h 1806"/>
                  <a:gd name="T64" fmla="*/ 0 w 3822"/>
                  <a:gd name="T65" fmla="*/ 0 h 1806"/>
                  <a:gd name="T66" fmla="*/ 0 w 3822"/>
                  <a:gd name="T67" fmla="*/ 0 h 1806"/>
                  <a:gd name="T68" fmla="*/ 0 w 3822"/>
                  <a:gd name="T69" fmla="*/ 0 h 1806"/>
                  <a:gd name="T70" fmla="*/ 0 w 3822"/>
                  <a:gd name="T71" fmla="*/ 0 h 1806"/>
                  <a:gd name="T72" fmla="*/ 0 w 3822"/>
                  <a:gd name="T73" fmla="*/ 0 h 1806"/>
                  <a:gd name="T74" fmla="*/ 0 w 3822"/>
                  <a:gd name="T75" fmla="*/ 0 h 180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822" h="1806">
                    <a:moveTo>
                      <a:pt x="0" y="0"/>
                    </a:moveTo>
                    <a:lnTo>
                      <a:pt x="70" y="29"/>
                    </a:lnTo>
                    <a:lnTo>
                      <a:pt x="132" y="70"/>
                    </a:lnTo>
                    <a:lnTo>
                      <a:pt x="186" y="120"/>
                    </a:lnTo>
                    <a:lnTo>
                      <a:pt x="234" y="174"/>
                    </a:lnTo>
                    <a:lnTo>
                      <a:pt x="274" y="229"/>
                    </a:lnTo>
                    <a:lnTo>
                      <a:pt x="306" y="283"/>
                    </a:lnTo>
                    <a:lnTo>
                      <a:pt x="332" y="331"/>
                    </a:lnTo>
                    <a:lnTo>
                      <a:pt x="351" y="369"/>
                    </a:lnTo>
                    <a:lnTo>
                      <a:pt x="362" y="395"/>
                    </a:lnTo>
                    <a:lnTo>
                      <a:pt x="365" y="405"/>
                    </a:lnTo>
                    <a:lnTo>
                      <a:pt x="368" y="416"/>
                    </a:lnTo>
                    <a:lnTo>
                      <a:pt x="377" y="445"/>
                    </a:lnTo>
                    <a:lnTo>
                      <a:pt x="388" y="491"/>
                    </a:lnTo>
                    <a:lnTo>
                      <a:pt x="404" y="547"/>
                    </a:lnTo>
                    <a:lnTo>
                      <a:pt x="420" y="612"/>
                    </a:lnTo>
                    <a:lnTo>
                      <a:pt x="438" y="680"/>
                    </a:lnTo>
                    <a:lnTo>
                      <a:pt x="455" y="749"/>
                    </a:lnTo>
                    <a:lnTo>
                      <a:pt x="470" y="814"/>
                    </a:lnTo>
                    <a:lnTo>
                      <a:pt x="484" y="872"/>
                    </a:lnTo>
                    <a:lnTo>
                      <a:pt x="493" y="920"/>
                    </a:lnTo>
                    <a:lnTo>
                      <a:pt x="501" y="959"/>
                    </a:lnTo>
                    <a:lnTo>
                      <a:pt x="508" y="991"/>
                    </a:lnTo>
                    <a:lnTo>
                      <a:pt x="514" y="1016"/>
                    </a:lnTo>
                    <a:lnTo>
                      <a:pt x="520" y="1038"/>
                    </a:lnTo>
                    <a:lnTo>
                      <a:pt x="525" y="1061"/>
                    </a:lnTo>
                    <a:lnTo>
                      <a:pt x="533" y="1087"/>
                    </a:lnTo>
                    <a:lnTo>
                      <a:pt x="540" y="1120"/>
                    </a:lnTo>
                    <a:lnTo>
                      <a:pt x="547" y="1163"/>
                    </a:lnTo>
                    <a:lnTo>
                      <a:pt x="557" y="1217"/>
                    </a:lnTo>
                    <a:lnTo>
                      <a:pt x="568" y="1288"/>
                    </a:lnTo>
                    <a:lnTo>
                      <a:pt x="591" y="1369"/>
                    </a:lnTo>
                    <a:lnTo>
                      <a:pt x="633" y="1443"/>
                    </a:lnTo>
                    <a:lnTo>
                      <a:pt x="691" y="1509"/>
                    </a:lnTo>
                    <a:lnTo>
                      <a:pt x="760" y="1568"/>
                    </a:lnTo>
                    <a:lnTo>
                      <a:pt x="835" y="1618"/>
                    </a:lnTo>
                    <a:lnTo>
                      <a:pt x="915" y="1660"/>
                    </a:lnTo>
                    <a:lnTo>
                      <a:pt x="993" y="1693"/>
                    </a:lnTo>
                    <a:lnTo>
                      <a:pt x="1067" y="1716"/>
                    </a:lnTo>
                    <a:lnTo>
                      <a:pt x="1132" y="1731"/>
                    </a:lnTo>
                    <a:lnTo>
                      <a:pt x="1185" y="1736"/>
                    </a:lnTo>
                    <a:lnTo>
                      <a:pt x="1250" y="1735"/>
                    </a:lnTo>
                    <a:lnTo>
                      <a:pt x="1324" y="1732"/>
                    </a:lnTo>
                    <a:lnTo>
                      <a:pt x="1405" y="1728"/>
                    </a:lnTo>
                    <a:lnTo>
                      <a:pt x="1493" y="1726"/>
                    </a:lnTo>
                    <a:lnTo>
                      <a:pt x="1588" y="1725"/>
                    </a:lnTo>
                    <a:lnTo>
                      <a:pt x="1689" y="1726"/>
                    </a:lnTo>
                    <a:lnTo>
                      <a:pt x="1796" y="1732"/>
                    </a:lnTo>
                    <a:lnTo>
                      <a:pt x="1907" y="1741"/>
                    </a:lnTo>
                    <a:lnTo>
                      <a:pt x="2023" y="1757"/>
                    </a:lnTo>
                    <a:lnTo>
                      <a:pt x="2145" y="1779"/>
                    </a:lnTo>
                    <a:lnTo>
                      <a:pt x="2258" y="1796"/>
                    </a:lnTo>
                    <a:lnTo>
                      <a:pt x="2383" y="1805"/>
                    </a:lnTo>
                    <a:lnTo>
                      <a:pt x="2515" y="1806"/>
                    </a:lnTo>
                    <a:lnTo>
                      <a:pt x="2650" y="1802"/>
                    </a:lnTo>
                    <a:lnTo>
                      <a:pt x="2783" y="1795"/>
                    </a:lnTo>
                    <a:lnTo>
                      <a:pt x="2907" y="1784"/>
                    </a:lnTo>
                    <a:lnTo>
                      <a:pt x="3020" y="1774"/>
                    </a:lnTo>
                    <a:lnTo>
                      <a:pt x="3114" y="1764"/>
                    </a:lnTo>
                    <a:lnTo>
                      <a:pt x="3187" y="1757"/>
                    </a:lnTo>
                    <a:lnTo>
                      <a:pt x="3233" y="1754"/>
                    </a:lnTo>
                    <a:lnTo>
                      <a:pt x="3265" y="1754"/>
                    </a:lnTo>
                    <a:lnTo>
                      <a:pt x="3303" y="1754"/>
                    </a:lnTo>
                    <a:lnTo>
                      <a:pt x="3345" y="1755"/>
                    </a:lnTo>
                    <a:lnTo>
                      <a:pt x="3392" y="1755"/>
                    </a:lnTo>
                    <a:lnTo>
                      <a:pt x="3446" y="1758"/>
                    </a:lnTo>
                    <a:lnTo>
                      <a:pt x="3506" y="1759"/>
                    </a:lnTo>
                    <a:lnTo>
                      <a:pt x="3573" y="1763"/>
                    </a:lnTo>
                    <a:lnTo>
                      <a:pt x="3648" y="1767"/>
                    </a:lnTo>
                    <a:lnTo>
                      <a:pt x="3730" y="1773"/>
                    </a:lnTo>
                    <a:lnTo>
                      <a:pt x="3822" y="1779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9" name="Freeform 86"/>
              <p:cNvSpPr>
                <a:spLocks/>
              </p:cNvSpPr>
              <p:nvPr/>
            </p:nvSpPr>
            <p:spPr bwMode="auto">
              <a:xfrm>
                <a:off x="2494" y="2561"/>
                <a:ext cx="203" cy="7"/>
              </a:xfrm>
              <a:custGeom>
                <a:avLst/>
                <a:gdLst>
                  <a:gd name="T0" fmla="*/ 0 w 608"/>
                  <a:gd name="T1" fmla="*/ 0 h 19"/>
                  <a:gd name="T2" fmla="*/ 0 w 608"/>
                  <a:gd name="T3" fmla="*/ 0 h 19"/>
                  <a:gd name="T4" fmla="*/ 0 w 608"/>
                  <a:gd name="T5" fmla="*/ 0 h 19"/>
                  <a:gd name="T6" fmla="*/ 0 w 608"/>
                  <a:gd name="T7" fmla="*/ 0 h 19"/>
                  <a:gd name="T8" fmla="*/ 0 w 608"/>
                  <a:gd name="T9" fmla="*/ 0 h 19"/>
                  <a:gd name="T10" fmla="*/ 0 w 608"/>
                  <a:gd name="T11" fmla="*/ 0 h 19"/>
                  <a:gd name="T12" fmla="*/ 0 w 608"/>
                  <a:gd name="T13" fmla="*/ 0 h 19"/>
                  <a:gd name="T14" fmla="*/ 0 w 608"/>
                  <a:gd name="T15" fmla="*/ 0 h 19"/>
                  <a:gd name="T16" fmla="*/ 0 w 608"/>
                  <a:gd name="T17" fmla="*/ 0 h 19"/>
                  <a:gd name="T18" fmla="*/ 0 w 608"/>
                  <a:gd name="T19" fmla="*/ 0 h 19"/>
                  <a:gd name="T20" fmla="*/ 0 w 608"/>
                  <a:gd name="T21" fmla="*/ 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08" h="19">
                    <a:moveTo>
                      <a:pt x="0" y="0"/>
                    </a:moveTo>
                    <a:lnTo>
                      <a:pt x="62" y="8"/>
                    </a:lnTo>
                    <a:lnTo>
                      <a:pt x="122" y="14"/>
                    </a:lnTo>
                    <a:lnTo>
                      <a:pt x="179" y="17"/>
                    </a:lnTo>
                    <a:lnTo>
                      <a:pt x="235" y="19"/>
                    </a:lnTo>
                    <a:lnTo>
                      <a:pt x="290" y="19"/>
                    </a:lnTo>
                    <a:lnTo>
                      <a:pt x="348" y="17"/>
                    </a:lnTo>
                    <a:lnTo>
                      <a:pt x="407" y="14"/>
                    </a:lnTo>
                    <a:lnTo>
                      <a:pt x="468" y="11"/>
                    </a:lnTo>
                    <a:lnTo>
                      <a:pt x="535" y="7"/>
                    </a:lnTo>
                    <a:lnTo>
                      <a:pt x="608" y="2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0" name="Freeform 87"/>
              <p:cNvSpPr>
                <a:spLocks/>
              </p:cNvSpPr>
              <p:nvPr/>
            </p:nvSpPr>
            <p:spPr bwMode="auto">
              <a:xfrm>
                <a:off x="2486" y="3541"/>
                <a:ext cx="211" cy="7"/>
              </a:xfrm>
              <a:custGeom>
                <a:avLst/>
                <a:gdLst>
                  <a:gd name="T0" fmla="*/ 0 w 635"/>
                  <a:gd name="T1" fmla="*/ 0 h 22"/>
                  <a:gd name="T2" fmla="*/ 0 w 635"/>
                  <a:gd name="T3" fmla="*/ 0 h 22"/>
                  <a:gd name="T4" fmla="*/ 0 w 635"/>
                  <a:gd name="T5" fmla="*/ 0 h 22"/>
                  <a:gd name="T6" fmla="*/ 0 w 635"/>
                  <a:gd name="T7" fmla="*/ 0 h 22"/>
                  <a:gd name="T8" fmla="*/ 0 w 635"/>
                  <a:gd name="T9" fmla="*/ 0 h 22"/>
                  <a:gd name="T10" fmla="*/ 0 w 635"/>
                  <a:gd name="T11" fmla="*/ 0 h 22"/>
                  <a:gd name="T12" fmla="*/ 0 w 635"/>
                  <a:gd name="T13" fmla="*/ 0 h 22"/>
                  <a:gd name="T14" fmla="*/ 0 w 635"/>
                  <a:gd name="T15" fmla="*/ 0 h 22"/>
                  <a:gd name="T16" fmla="*/ 0 w 635"/>
                  <a:gd name="T17" fmla="*/ 0 h 22"/>
                  <a:gd name="T18" fmla="*/ 0 w 635"/>
                  <a:gd name="T19" fmla="*/ 0 h 22"/>
                  <a:gd name="T20" fmla="*/ 0 w 635"/>
                  <a:gd name="T21" fmla="*/ 0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35" h="22">
                    <a:moveTo>
                      <a:pt x="0" y="22"/>
                    </a:moveTo>
                    <a:lnTo>
                      <a:pt x="64" y="13"/>
                    </a:lnTo>
                    <a:lnTo>
                      <a:pt x="124" y="7"/>
                    </a:lnTo>
                    <a:lnTo>
                      <a:pt x="185" y="2"/>
                    </a:lnTo>
                    <a:lnTo>
                      <a:pt x="245" y="0"/>
                    </a:lnTo>
                    <a:lnTo>
                      <a:pt x="304" y="0"/>
                    </a:lnTo>
                    <a:lnTo>
                      <a:pt x="365" y="0"/>
                    </a:lnTo>
                    <a:lnTo>
                      <a:pt x="428" y="2"/>
                    </a:lnTo>
                    <a:lnTo>
                      <a:pt x="493" y="6"/>
                    </a:lnTo>
                    <a:lnTo>
                      <a:pt x="562" y="10"/>
                    </a:lnTo>
                    <a:lnTo>
                      <a:pt x="635" y="15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1" name="Freeform 88"/>
              <p:cNvSpPr>
                <a:spLocks/>
              </p:cNvSpPr>
              <p:nvPr/>
            </p:nvSpPr>
            <p:spPr bwMode="auto">
              <a:xfrm>
                <a:off x="2697" y="3497"/>
                <a:ext cx="507" cy="74"/>
              </a:xfrm>
              <a:custGeom>
                <a:avLst/>
                <a:gdLst>
                  <a:gd name="T0" fmla="*/ 0 w 1521"/>
                  <a:gd name="T1" fmla="*/ 0 h 221"/>
                  <a:gd name="T2" fmla="*/ 0 w 1521"/>
                  <a:gd name="T3" fmla="*/ 0 h 221"/>
                  <a:gd name="T4" fmla="*/ 0 w 1521"/>
                  <a:gd name="T5" fmla="*/ 0 h 221"/>
                  <a:gd name="T6" fmla="*/ 0 w 1521"/>
                  <a:gd name="T7" fmla="*/ 0 h 221"/>
                  <a:gd name="T8" fmla="*/ 0 w 1521"/>
                  <a:gd name="T9" fmla="*/ 0 h 221"/>
                  <a:gd name="T10" fmla="*/ 0 w 1521"/>
                  <a:gd name="T11" fmla="*/ 0 h 221"/>
                  <a:gd name="T12" fmla="*/ 0 w 1521"/>
                  <a:gd name="T13" fmla="*/ 0 h 221"/>
                  <a:gd name="T14" fmla="*/ 0 w 1521"/>
                  <a:gd name="T15" fmla="*/ 0 h 221"/>
                  <a:gd name="T16" fmla="*/ 0 w 1521"/>
                  <a:gd name="T17" fmla="*/ 0 h 221"/>
                  <a:gd name="T18" fmla="*/ 0 w 1521"/>
                  <a:gd name="T19" fmla="*/ 0 h 221"/>
                  <a:gd name="T20" fmla="*/ 0 w 1521"/>
                  <a:gd name="T21" fmla="*/ 0 h 221"/>
                  <a:gd name="T22" fmla="*/ 0 w 1521"/>
                  <a:gd name="T23" fmla="*/ 0 h 221"/>
                  <a:gd name="T24" fmla="*/ 0 w 1521"/>
                  <a:gd name="T25" fmla="*/ 0 h 221"/>
                  <a:gd name="T26" fmla="*/ 0 w 1521"/>
                  <a:gd name="T27" fmla="*/ 0 h 221"/>
                  <a:gd name="T28" fmla="*/ 0 w 1521"/>
                  <a:gd name="T29" fmla="*/ 0 h 221"/>
                  <a:gd name="T30" fmla="*/ 0 w 1521"/>
                  <a:gd name="T31" fmla="*/ 0 h 221"/>
                  <a:gd name="T32" fmla="*/ 0 w 1521"/>
                  <a:gd name="T33" fmla="*/ 0 h 221"/>
                  <a:gd name="T34" fmla="*/ 0 w 1521"/>
                  <a:gd name="T35" fmla="*/ 0 h 221"/>
                  <a:gd name="T36" fmla="*/ 0 w 1521"/>
                  <a:gd name="T37" fmla="*/ 0 h 221"/>
                  <a:gd name="T38" fmla="*/ 0 w 1521"/>
                  <a:gd name="T39" fmla="*/ 0 h 221"/>
                  <a:gd name="T40" fmla="*/ 0 w 1521"/>
                  <a:gd name="T41" fmla="*/ 0 h 221"/>
                  <a:gd name="T42" fmla="*/ 0 w 1521"/>
                  <a:gd name="T43" fmla="*/ 0 h 221"/>
                  <a:gd name="T44" fmla="*/ 0 w 1521"/>
                  <a:gd name="T45" fmla="*/ 0 h 221"/>
                  <a:gd name="T46" fmla="*/ 0 w 1521"/>
                  <a:gd name="T47" fmla="*/ 0 h 221"/>
                  <a:gd name="T48" fmla="*/ 0 w 1521"/>
                  <a:gd name="T49" fmla="*/ 0 h 221"/>
                  <a:gd name="T50" fmla="*/ 0 w 1521"/>
                  <a:gd name="T51" fmla="*/ 0 h 221"/>
                  <a:gd name="T52" fmla="*/ 0 w 1521"/>
                  <a:gd name="T53" fmla="*/ 0 h 221"/>
                  <a:gd name="T54" fmla="*/ 0 w 1521"/>
                  <a:gd name="T55" fmla="*/ 0 h 221"/>
                  <a:gd name="T56" fmla="*/ 0 w 1521"/>
                  <a:gd name="T57" fmla="*/ 0 h 221"/>
                  <a:gd name="T58" fmla="*/ 0 w 1521"/>
                  <a:gd name="T59" fmla="*/ 0 h 221"/>
                  <a:gd name="T60" fmla="*/ 0 w 1521"/>
                  <a:gd name="T61" fmla="*/ 0 h 221"/>
                  <a:gd name="T62" fmla="*/ 0 w 1521"/>
                  <a:gd name="T63" fmla="*/ 0 h 221"/>
                  <a:gd name="T64" fmla="*/ 0 w 1521"/>
                  <a:gd name="T65" fmla="*/ 0 h 221"/>
                  <a:gd name="T66" fmla="*/ 0 w 1521"/>
                  <a:gd name="T67" fmla="*/ 0 h 221"/>
                  <a:gd name="T68" fmla="*/ 0 w 1521"/>
                  <a:gd name="T69" fmla="*/ 0 h 221"/>
                  <a:gd name="T70" fmla="*/ 0 w 1521"/>
                  <a:gd name="T71" fmla="*/ 0 h 221"/>
                  <a:gd name="T72" fmla="*/ 0 w 1521"/>
                  <a:gd name="T73" fmla="*/ 0 h 221"/>
                  <a:gd name="T74" fmla="*/ 0 w 1521"/>
                  <a:gd name="T75" fmla="*/ 0 h 221"/>
                  <a:gd name="T76" fmla="*/ 0 w 1521"/>
                  <a:gd name="T77" fmla="*/ 0 h 221"/>
                  <a:gd name="T78" fmla="*/ 0 w 1521"/>
                  <a:gd name="T79" fmla="*/ 0 h 221"/>
                  <a:gd name="T80" fmla="*/ 0 w 1521"/>
                  <a:gd name="T81" fmla="*/ 0 h 221"/>
                  <a:gd name="T82" fmla="*/ 0 w 1521"/>
                  <a:gd name="T83" fmla="*/ 0 h 221"/>
                  <a:gd name="T84" fmla="*/ 0 w 1521"/>
                  <a:gd name="T85" fmla="*/ 0 h 221"/>
                  <a:gd name="T86" fmla="*/ 0 w 1521"/>
                  <a:gd name="T87" fmla="*/ 0 h 221"/>
                  <a:gd name="T88" fmla="*/ 0 w 1521"/>
                  <a:gd name="T89" fmla="*/ 0 h 22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521" h="221">
                    <a:moveTo>
                      <a:pt x="1521" y="172"/>
                    </a:moveTo>
                    <a:lnTo>
                      <a:pt x="1436" y="177"/>
                    </a:lnTo>
                    <a:lnTo>
                      <a:pt x="1347" y="181"/>
                    </a:lnTo>
                    <a:lnTo>
                      <a:pt x="1261" y="188"/>
                    </a:lnTo>
                    <a:lnTo>
                      <a:pt x="1178" y="194"/>
                    </a:lnTo>
                    <a:lnTo>
                      <a:pt x="1101" y="201"/>
                    </a:lnTo>
                    <a:lnTo>
                      <a:pt x="1034" y="207"/>
                    </a:lnTo>
                    <a:lnTo>
                      <a:pt x="976" y="212"/>
                    </a:lnTo>
                    <a:lnTo>
                      <a:pt x="932" y="217"/>
                    </a:lnTo>
                    <a:lnTo>
                      <a:pt x="904" y="220"/>
                    </a:lnTo>
                    <a:lnTo>
                      <a:pt x="894" y="221"/>
                    </a:lnTo>
                    <a:lnTo>
                      <a:pt x="884" y="220"/>
                    </a:lnTo>
                    <a:lnTo>
                      <a:pt x="853" y="215"/>
                    </a:lnTo>
                    <a:lnTo>
                      <a:pt x="808" y="207"/>
                    </a:lnTo>
                    <a:lnTo>
                      <a:pt x="751" y="199"/>
                    </a:lnTo>
                    <a:lnTo>
                      <a:pt x="683" y="190"/>
                    </a:lnTo>
                    <a:lnTo>
                      <a:pt x="608" y="181"/>
                    </a:lnTo>
                    <a:lnTo>
                      <a:pt x="533" y="173"/>
                    </a:lnTo>
                    <a:lnTo>
                      <a:pt x="456" y="166"/>
                    </a:lnTo>
                    <a:lnTo>
                      <a:pt x="383" y="161"/>
                    </a:lnTo>
                    <a:lnTo>
                      <a:pt x="318" y="159"/>
                    </a:lnTo>
                    <a:lnTo>
                      <a:pt x="301" y="159"/>
                    </a:lnTo>
                    <a:lnTo>
                      <a:pt x="274" y="158"/>
                    </a:lnTo>
                    <a:lnTo>
                      <a:pt x="240" y="157"/>
                    </a:lnTo>
                    <a:lnTo>
                      <a:pt x="200" y="154"/>
                    </a:lnTo>
                    <a:lnTo>
                      <a:pt x="156" y="152"/>
                    </a:lnTo>
                    <a:lnTo>
                      <a:pt x="114" y="151"/>
                    </a:lnTo>
                    <a:lnTo>
                      <a:pt x="76" y="148"/>
                    </a:lnTo>
                    <a:lnTo>
                      <a:pt x="41" y="146"/>
                    </a:lnTo>
                    <a:lnTo>
                      <a:pt x="16" y="145"/>
                    </a:lnTo>
                    <a:lnTo>
                      <a:pt x="0" y="145"/>
                    </a:lnTo>
                    <a:lnTo>
                      <a:pt x="343" y="110"/>
                    </a:lnTo>
                    <a:lnTo>
                      <a:pt x="471" y="89"/>
                    </a:lnTo>
                    <a:lnTo>
                      <a:pt x="602" y="77"/>
                    </a:lnTo>
                    <a:lnTo>
                      <a:pt x="733" y="72"/>
                    </a:lnTo>
                    <a:lnTo>
                      <a:pt x="863" y="70"/>
                    </a:lnTo>
                    <a:lnTo>
                      <a:pt x="990" y="69"/>
                    </a:lnTo>
                    <a:lnTo>
                      <a:pt x="1112" y="67"/>
                    </a:lnTo>
                    <a:lnTo>
                      <a:pt x="1228" y="61"/>
                    </a:lnTo>
                    <a:lnTo>
                      <a:pt x="1336" y="50"/>
                    </a:lnTo>
                    <a:lnTo>
                      <a:pt x="1434" y="31"/>
                    </a:lnTo>
                    <a:lnTo>
                      <a:pt x="1521" y="0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2" name="Freeform 89"/>
              <p:cNvSpPr>
                <a:spLocks/>
              </p:cNvSpPr>
              <p:nvPr/>
            </p:nvSpPr>
            <p:spPr bwMode="auto">
              <a:xfrm>
                <a:off x="2697" y="2541"/>
                <a:ext cx="507" cy="77"/>
              </a:xfrm>
              <a:custGeom>
                <a:avLst/>
                <a:gdLst>
                  <a:gd name="T0" fmla="*/ 0 w 1523"/>
                  <a:gd name="T1" fmla="*/ 0 h 232"/>
                  <a:gd name="T2" fmla="*/ 0 w 1523"/>
                  <a:gd name="T3" fmla="*/ 0 h 232"/>
                  <a:gd name="T4" fmla="*/ 0 w 1523"/>
                  <a:gd name="T5" fmla="*/ 0 h 232"/>
                  <a:gd name="T6" fmla="*/ 0 w 1523"/>
                  <a:gd name="T7" fmla="*/ 0 h 232"/>
                  <a:gd name="T8" fmla="*/ 0 w 1523"/>
                  <a:gd name="T9" fmla="*/ 0 h 232"/>
                  <a:gd name="T10" fmla="*/ 0 w 1523"/>
                  <a:gd name="T11" fmla="*/ 0 h 232"/>
                  <a:gd name="T12" fmla="*/ 0 w 1523"/>
                  <a:gd name="T13" fmla="*/ 0 h 232"/>
                  <a:gd name="T14" fmla="*/ 0 w 1523"/>
                  <a:gd name="T15" fmla="*/ 0 h 232"/>
                  <a:gd name="T16" fmla="*/ 0 w 1523"/>
                  <a:gd name="T17" fmla="*/ 0 h 232"/>
                  <a:gd name="T18" fmla="*/ 0 w 1523"/>
                  <a:gd name="T19" fmla="*/ 0 h 232"/>
                  <a:gd name="T20" fmla="*/ 0 w 1523"/>
                  <a:gd name="T21" fmla="*/ 0 h 232"/>
                  <a:gd name="T22" fmla="*/ 0 w 1523"/>
                  <a:gd name="T23" fmla="*/ 0 h 232"/>
                  <a:gd name="T24" fmla="*/ 0 w 1523"/>
                  <a:gd name="T25" fmla="*/ 0 h 232"/>
                  <a:gd name="T26" fmla="*/ 0 w 1523"/>
                  <a:gd name="T27" fmla="*/ 0 h 232"/>
                  <a:gd name="T28" fmla="*/ 0 w 1523"/>
                  <a:gd name="T29" fmla="*/ 0 h 232"/>
                  <a:gd name="T30" fmla="*/ 0 w 1523"/>
                  <a:gd name="T31" fmla="*/ 0 h 232"/>
                  <a:gd name="T32" fmla="*/ 0 w 1523"/>
                  <a:gd name="T33" fmla="*/ 0 h 232"/>
                  <a:gd name="T34" fmla="*/ 0 w 1523"/>
                  <a:gd name="T35" fmla="*/ 0 h 232"/>
                  <a:gd name="T36" fmla="*/ 0 w 1523"/>
                  <a:gd name="T37" fmla="*/ 0 h 232"/>
                  <a:gd name="T38" fmla="*/ 0 w 1523"/>
                  <a:gd name="T39" fmla="*/ 0 h 232"/>
                  <a:gd name="T40" fmla="*/ 0 w 1523"/>
                  <a:gd name="T41" fmla="*/ 0 h 232"/>
                  <a:gd name="T42" fmla="*/ 0 w 1523"/>
                  <a:gd name="T43" fmla="*/ 0 h 232"/>
                  <a:gd name="T44" fmla="*/ 0 w 1523"/>
                  <a:gd name="T45" fmla="*/ 0 h 232"/>
                  <a:gd name="T46" fmla="*/ 0 w 1523"/>
                  <a:gd name="T47" fmla="*/ 0 h 232"/>
                  <a:gd name="T48" fmla="*/ 0 w 1523"/>
                  <a:gd name="T49" fmla="*/ 0 h 232"/>
                  <a:gd name="T50" fmla="*/ 0 w 1523"/>
                  <a:gd name="T51" fmla="*/ 0 h 232"/>
                  <a:gd name="T52" fmla="*/ 0 w 1523"/>
                  <a:gd name="T53" fmla="*/ 0 h 232"/>
                  <a:gd name="T54" fmla="*/ 0 w 1523"/>
                  <a:gd name="T55" fmla="*/ 0 h 232"/>
                  <a:gd name="T56" fmla="*/ 0 w 1523"/>
                  <a:gd name="T57" fmla="*/ 0 h 232"/>
                  <a:gd name="T58" fmla="*/ 0 w 1523"/>
                  <a:gd name="T59" fmla="*/ 0 h 232"/>
                  <a:gd name="T60" fmla="*/ 0 w 1523"/>
                  <a:gd name="T61" fmla="*/ 0 h 232"/>
                  <a:gd name="T62" fmla="*/ 0 w 1523"/>
                  <a:gd name="T63" fmla="*/ 0 h 232"/>
                  <a:gd name="T64" fmla="*/ 0 w 1523"/>
                  <a:gd name="T65" fmla="*/ 0 h 232"/>
                  <a:gd name="T66" fmla="*/ 0 w 1523"/>
                  <a:gd name="T67" fmla="*/ 0 h 232"/>
                  <a:gd name="T68" fmla="*/ 0 w 1523"/>
                  <a:gd name="T69" fmla="*/ 0 h 232"/>
                  <a:gd name="T70" fmla="*/ 0 w 1523"/>
                  <a:gd name="T71" fmla="*/ 0 h 232"/>
                  <a:gd name="T72" fmla="*/ 0 w 1523"/>
                  <a:gd name="T73" fmla="*/ 0 h 232"/>
                  <a:gd name="T74" fmla="*/ 0 w 1523"/>
                  <a:gd name="T75" fmla="*/ 0 h 232"/>
                  <a:gd name="T76" fmla="*/ 0 w 1523"/>
                  <a:gd name="T77" fmla="*/ 0 h 232"/>
                  <a:gd name="T78" fmla="*/ 0 w 1523"/>
                  <a:gd name="T79" fmla="*/ 0 h 232"/>
                  <a:gd name="T80" fmla="*/ 0 w 1523"/>
                  <a:gd name="T81" fmla="*/ 0 h 232"/>
                  <a:gd name="T82" fmla="*/ 0 w 1523"/>
                  <a:gd name="T83" fmla="*/ 0 h 232"/>
                  <a:gd name="T84" fmla="*/ 0 w 1523"/>
                  <a:gd name="T85" fmla="*/ 0 h 232"/>
                  <a:gd name="T86" fmla="*/ 0 w 1523"/>
                  <a:gd name="T87" fmla="*/ 0 h 232"/>
                  <a:gd name="T88" fmla="*/ 0 w 1523"/>
                  <a:gd name="T89" fmla="*/ 0 h 232"/>
                  <a:gd name="T90" fmla="*/ 0 w 1523"/>
                  <a:gd name="T91" fmla="*/ 0 h 232"/>
                  <a:gd name="T92" fmla="*/ 0 w 1523"/>
                  <a:gd name="T93" fmla="*/ 0 h 232"/>
                  <a:gd name="T94" fmla="*/ 0 w 1523"/>
                  <a:gd name="T95" fmla="*/ 0 h 232"/>
                  <a:gd name="T96" fmla="*/ 0 w 1523"/>
                  <a:gd name="T97" fmla="*/ 0 h 232"/>
                  <a:gd name="T98" fmla="*/ 0 w 1523"/>
                  <a:gd name="T99" fmla="*/ 0 h 232"/>
                  <a:gd name="T100" fmla="*/ 0 w 1523"/>
                  <a:gd name="T101" fmla="*/ 0 h 232"/>
                  <a:gd name="T102" fmla="*/ 0 w 1523"/>
                  <a:gd name="T103" fmla="*/ 0 h 232"/>
                  <a:gd name="T104" fmla="*/ 0 w 1523"/>
                  <a:gd name="T105" fmla="*/ 0 h 232"/>
                  <a:gd name="T106" fmla="*/ 0 w 1523"/>
                  <a:gd name="T107" fmla="*/ 0 h 232"/>
                  <a:gd name="T108" fmla="*/ 0 w 1523"/>
                  <a:gd name="T109" fmla="*/ 0 h 232"/>
                  <a:gd name="T110" fmla="*/ 0 w 1523"/>
                  <a:gd name="T111" fmla="*/ 0 h 23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523" h="232">
                    <a:moveTo>
                      <a:pt x="1523" y="232"/>
                    </a:moveTo>
                    <a:lnTo>
                      <a:pt x="1436" y="202"/>
                    </a:lnTo>
                    <a:lnTo>
                      <a:pt x="1336" y="181"/>
                    </a:lnTo>
                    <a:lnTo>
                      <a:pt x="1226" y="167"/>
                    </a:lnTo>
                    <a:lnTo>
                      <a:pt x="1110" y="159"/>
                    </a:lnTo>
                    <a:lnTo>
                      <a:pt x="987" y="155"/>
                    </a:lnTo>
                    <a:lnTo>
                      <a:pt x="860" y="152"/>
                    </a:lnTo>
                    <a:lnTo>
                      <a:pt x="731" y="148"/>
                    </a:lnTo>
                    <a:lnTo>
                      <a:pt x="604" y="141"/>
                    </a:lnTo>
                    <a:lnTo>
                      <a:pt x="479" y="129"/>
                    </a:lnTo>
                    <a:lnTo>
                      <a:pt x="358" y="110"/>
                    </a:lnTo>
                    <a:lnTo>
                      <a:pt x="340" y="107"/>
                    </a:lnTo>
                    <a:lnTo>
                      <a:pt x="308" y="102"/>
                    </a:lnTo>
                    <a:lnTo>
                      <a:pt x="266" y="97"/>
                    </a:lnTo>
                    <a:lnTo>
                      <a:pt x="219" y="91"/>
                    </a:lnTo>
                    <a:lnTo>
                      <a:pt x="167" y="85"/>
                    </a:lnTo>
                    <a:lnTo>
                      <a:pt x="116" y="79"/>
                    </a:lnTo>
                    <a:lnTo>
                      <a:pt x="71" y="73"/>
                    </a:lnTo>
                    <a:lnTo>
                      <a:pt x="34" y="68"/>
                    </a:lnTo>
                    <a:lnTo>
                      <a:pt x="9" y="65"/>
                    </a:lnTo>
                    <a:lnTo>
                      <a:pt x="0" y="64"/>
                    </a:lnTo>
                    <a:lnTo>
                      <a:pt x="246" y="63"/>
                    </a:lnTo>
                    <a:lnTo>
                      <a:pt x="257" y="62"/>
                    </a:lnTo>
                    <a:lnTo>
                      <a:pt x="266" y="62"/>
                    </a:lnTo>
                    <a:lnTo>
                      <a:pt x="276" y="62"/>
                    </a:lnTo>
                    <a:lnTo>
                      <a:pt x="285" y="62"/>
                    </a:lnTo>
                    <a:lnTo>
                      <a:pt x="293" y="62"/>
                    </a:lnTo>
                    <a:lnTo>
                      <a:pt x="302" y="62"/>
                    </a:lnTo>
                    <a:lnTo>
                      <a:pt x="311" y="62"/>
                    </a:lnTo>
                    <a:lnTo>
                      <a:pt x="320" y="62"/>
                    </a:lnTo>
                    <a:lnTo>
                      <a:pt x="329" y="62"/>
                    </a:lnTo>
                    <a:lnTo>
                      <a:pt x="339" y="62"/>
                    </a:lnTo>
                    <a:lnTo>
                      <a:pt x="406" y="60"/>
                    </a:lnTo>
                    <a:lnTo>
                      <a:pt x="477" y="56"/>
                    </a:lnTo>
                    <a:lnTo>
                      <a:pt x="554" y="49"/>
                    </a:lnTo>
                    <a:lnTo>
                      <a:pt x="631" y="41"/>
                    </a:lnTo>
                    <a:lnTo>
                      <a:pt x="704" y="31"/>
                    </a:lnTo>
                    <a:lnTo>
                      <a:pt x="772" y="22"/>
                    </a:lnTo>
                    <a:lnTo>
                      <a:pt x="829" y="14"/>
                    </a:lnTo>
                    <a:lnTo>
                      <a:pt x="875" y="8"/>
                    </a:lnTo>
                    <a:lnTo>
                      <a:pt x="905" y="3"/>
                    </a:lnTo>
                    <a:lnTo>
                      <a:pt x="915" y="0"/>
                    </a:lnTo>
                    <a:lnTo>
                      <a:pt x="924" y="2"/>
                    </a:lnTo>
                    <a:lnTo>
                      <a:pt x="948" y="3"/>
                    </a:lnTo>
                    <a:lnTo>
                      <a:pt x="988" y="6"/>
                    </a:lnTo>
                    <a:lnTo>
                      <a:pt x="1041" y="10"/>
                    </a:lnTo>
                    <a:lnTo>
                      <a:pt x="1105" y="14"/>
                    </a:lnTo>
                    <a:lnTo>
                      <a:pt x="1176" y="18"/>
                    </a:lnTo>
                    <a:lnTo>
                      <a:pt x="1257" y="22"/>
                    </a:lnTo>
                    <a:lnTo>
                      <a:pt x="1342" y="26"/>
                    </a:lnTo>
                    <a:lnTo>
                      <a:pt x="1431" y="29"/>
                    </a:lnTo>
                    <a:lnTo>
                      <a:pt x="1523" y="31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3" name="Freeform 90"/>
              <p:cNvSpPr>
                <a:spLocks/>
              </p:cNvSpPr>
              <p:nvPr/>
            </p:nvSpPr>
            <p:spPr bwMode="auto">
              <a:xfrm>
                <a:off x="2107" y="2758"/>
                <a:ext cx="190" cy="599"/>
              </a:xfrm>
              <a:custGeom>
                <a:avLst/>
                <a:gdLst>
                  <a:gd name="T0" fmla="*/ 0 w 569"/>
                  <a:gd name="T1" fmla="*/ 0 h 1797"/>
                  <a:gd name="T2" fmla="*/ 0 w 569"/>
                  <a:gd name="T3" fmla="*/ 0 h 1797"/>
                  <a:gd name="T4" fmla="*/ 0 w 569"/>
                  <a:gd name="T5" fmla="*/ 0 h 1797"/>
                  <a:gd name="T6" fmla="*/ 0 w 569"/>
                  <a:gd name="T7" fmla="*/ 0 h 1797"/>
                  <a:gd name="T8" fmla="*/ 0 w 569"/>
                  <a:gd name="T9" fmla="*/ 0 h 1797"/>
                  <a:gd name="T10" fmla="*/ 0 w 569"/>
                  <a:gd name="T11" fmla="*/ 0 h 1797"/>
                  <a:gd name="T12" fmla="*/ 0 w 569"/>
                  <a:gd name="T13" fmla="*/ 0 h 1797"/>
                  <a:gd name="T14" fmla="*/ 0 w 569"/>
                  <a:gd name="T15" fmla="*/ 0 h 1797"/>
                  <a:gd name="T16" fmla="*/ 0 w 569"/>
                  <a:gd name="T17" fmla="*/ 0 h 1797"/>
                  <a:gd name="T18" fmla="*/ 0 w 569"/>
                  <a:gd name="T19" fmla="*/ 0 h 1797"/>
                  <a:gd name="T20" fmla="*/ 0 w 569"/>
                  <a:gd name="T21" fmla="*/ 0 h 1797"/>
                  <a:gd name="T22" fmla="*/ 0 w 569"/>
                  <a:gd name="T23" fmla="*/ 0 h 1797"/>
                  <a:gd name="T24" fmla="*/ 0 w 569"/>
                  <a:gd name="T25" fmla="*/ 0 h 1797"/>
                  <a:gd name="T26" fmla="*/ 0 w 569"/>
                  <a:gd name="T27" fmla="*/ 0 h 1797"/>
                  <a:gd name="T28" fmla="*/ 0 w 569"/>
                  <a:gd name="T29" fmla="*/ 0 h 1797"/>
                  <a:gd name="T30" fmla="*/ 0 w 569"/>
                  <a:gd name="T31" fmla="*/ 0 h 1797"/>
                  <a:gd name="T32" fmla="*/ 0 w 569"/>
                  <a:gd name="T33" fmla="*/ 0 h 1797"/>
                  <a:gd name="T34" fmla="*/ 0 w 569"/>
                  <a:gd name="T35" fmla="*/ 0 h 1797"/>
                  <a:gd name="T36" fmla="*/ 0 w 569"/>
                  <a:gd name="T37" fmla="*/ 0 h 1797"/>
                  <a:gd name="T38" fmla="*/ 0 w 569"/>
                  <a:gd name="T39" fmla="*/ 0 h 1797"/>
                  <a:gd name="T40" fmla="*/ 0 w 569"/>
                  <a:gd name="T41" fmla="*/ 0 h 1797"/>
                  <a:gd name="T42" fmla="*/ 0 w 569"/>
                  <a:gd name="T43" fmla="*/ 0 h 1797"/>
                  <a:gd name="T44" fmla="*/ 0 w 569"/>
                  <a:gd name="T45" fmla="*/ 0 h 1797"/>
                  <a:gd name="T46" fmla="*/ 0 w 569"/>
                  <a:gd name="T47" fmla="*/ 0 h 1797"/>
                  <a:gd name="T48" fmla="*/ 0 w 569"/>
                  <a:gd name="T49" fmla="*/ 0 h 1797"/>
                  <a:gd name="T50" fmla="*/ 0 w 569"/>
                  <a:gd name="T51" fmla="*/ 0 h 1797"/>
                  <a:gd name="T52" fmla="*/ 0 w 569"/>
                  <a:gd name="T53" fmla="*/ 0 h 1797"/>
                  <a:gd name="T54" fmla="*/ 0 w 569"/>
                  <a:gd name="T55" fmla="*/ 0 h 1797"/>
                  <a:gd name="T56" fmla="*/ 0 w 569"/>
                  <a:gd name="T57" fmla="*/ 0 h 1797"/>
                  <a:gd name="T58" fmla="*/ 0 w 569"/>
                  <a:gd name="T59" fmla="*/ 0 h 1797"/>
                  <a:gd name="T60" fmla="*/ 0 w 569"/>
                  <a:gd name="T61" fmla="*/ 0 h 1797"/>
                  <a:gd name="T62" fmla="*/ 0 w 569"/>
                  <a:gd name="T63" fmla="*/ 0 h 1797"/>
                  <a:gd name="T64" fmla="*/ 0 w 569"/>
                  <a:gd name="T65" fmla="*/ 0 h 1797"/>
                  <a:gd name="T66" fmla="*/ 0 w 569"/>
                  <a:gd name="T67" fmla="*/ 0 h 1797"/>
                  <a:gd name="T68" fmla="*/ 0 w 569"/>
                  <a:gd name="T69" fmla="*/ 0 h 1797"/>
                  <a:gd name="T70" fmla="*/ 0 w 569"/>
                  <a:gd name="T71" fmla="*/ 0 h 1797"/>
                  <a:gd name="T72" fmla="*/ 0 w 569"/>
                  <a:gd name="T73" fmla="*/ 0 h 1797"/>
                  <a:gd name="T74" fmla="*/ 0 w 569"/>
                  <a:gd name="T75" fmla="*/ 0 h 1797"/>
                  <a:gd name="T76" fmla="*/ 0 w 569"/>
                  <a:gd name="T77" fmla="*/ 0 h 1797"/>
                  <a:gd name="T78" fmla="*/ 0 w 569"/>
                  <a:gd name="T79" fmla="*/ 0 h 1797"/>
                  <a:gd name="T80" fmla="*/ 0 w 569"/>
                  <a:gd name="T81" fmla="*/ 0 h 1797"/>
                  <a:gd name="T82" fmla="*/ 0 w 569"/>
                  <a:gd name="T83" fmla="*/ 0 h 1797"/>
                  <a:gd name="T84" fmla="*/ 0 w 569"/>
                  <a:gd name="T85" fmla="*/ 0 h 1797"/>
                  <a:gd name="T86" fmla="*/ 0 w 569"/>
                  <a:gd name="T87" fmla="*/ 0 h 1797"/>
                  <a:gd name="T88" fmla="*/ 0 w 569"/>
                  <a:gd name="T89" fmla="*/ 0 h 1797"/>
                  <a:gd name="T90" fmla="*/ 0 w 569"/>
                  <a:gd name="T91" fmla="*/ 0 h 1797"/>
                  <a:gd name="T92" fmla="*/ 0 w 569"/>
                  <a:gd name="T93" fmla="*/ 0 h 1797"/>
                  <a:gd name="T94" fmla="*/ 0 w 569"/>
                  <a:gd name="T95" fmla="*/ 0 h 1797"/>
                  <a:gd name="T96" fmla="*/ 0 w 569"/>
                  <a:gd name="T97" fmla="*/ 0 h 1797"/>
                  <a:gd name="T98" fmla="*/ 0 w 569"/>
                  <a:gd name="T99" fmla="*/ 0 h 1797"/>
                  <a:gd name="T100" fmla="*/ 0 w 569"/>
                  <a:gd name="T101" fmla="*/ 0 h 1797"/>
                  <a:gd name="T102" fmla="*/ 0 w 569"/>
                  <a:gd name="T103" fmla="*/ 0 h 1797"/>
                  <a:gd name="T104" fmla="*/ 0 w 569"/>
                  <a:gd name="T105" fmla="*/ 0 h 1797"/>
                  <a:gd name="T106" fmla="*/ 0 w 569"/>
                  <a:gd name="T107" fmla="*/ 0 h 1797"/>
                  <a:gd name="T108" fmla="*/ 0 w 569"/>
                  <a:gd name="T109" fmla="*/ 0 h 1797"/>
                  <a:gd name="T110" fmla="*/ 0 w 569"/>
                  <a:gd name="T111" fmla="*/ 0 h 1797"/>
                  <a:gd name="T112" fmla="*/ 0 w 569"/>
                  <a:gd name="T113" fmla="*/ 0 h 1797"/>
                  <a:gd name="T114" fmla="*/ 0 w 569"/>
                  <a:gd name="T115" fmla="*/ 0 h 1797"/>
                  <a:gd name="T116" fmla="*/ 0 w 569"/>
                  <a:gd name="T117" fmla="*/ 0 h 1797"/>
                  <a:gd name="T118" fmla="*/ 0 w 569"/>
                  <a:gd name="T119" fmla="*/ 0 h 179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69" h="1797">
                    <a:moveTo>
                      <a:pt x="563" y="1028"/>
                    </a:moveTo>
                    <a:lnTo>
                      <a:pt x="558" y="1028"/>
                    </a:lnTo>
                    <a:lnTo>
                      <a:pt x="551" y="1029"/>
                    </a:lnTo>
                    <a:lnTo>
                      <a:pt x="546" y="1031"/>
                    </a:lnTo>
                    <a:lnTo>
                      <a:pt x="539" y="1032"/>
                    </a:lnTo>
                    <a:lnTo>
                      <a:pt x="532" y="1034"/>
                    </a:lnTo>
                    <a:lnTo>
                      <a:pt x="525" y="1037"/>
                    </a:lnTo>
                    <a:lnTo>
                      <a:pt x="517" y="1039"/>
                    </a:lnTo>
                    <a:lnTo>
                      <a:pt x="508" y="1043"/>
                    </a:lnTo>
                    <a:lnTo>
                      <a:pt x="499" y="1047"/>
                    </a:lnTo>
                    <a:lnTo>
                      <a:pt x="489" y="1051"/>
                    </a:lnTo>
                    <a:lnTo>
                      <a:pt x="487" y="1059"/>
                    </a:lnTo>
                    <a:lnTo>
                      <a:pt x="492" y="1087"/>
                    </a:lnTo>
                    <a:lnTo>
                      <a:pt x="498" y="1121"/>
                    </a:lnTo>
                    <a:lnTo>
                      <a:pt x="501" y="1158"/>
                    </a:lnTo>
                    <a:lnTo>
                      <a:pt x="504" y="1196"/>
                    </a:lnTo>
                    <a:lnTo>
                      <a:pt x="507" y="1234"/>
                    </a:lnTo>
                    <a:lnTo>
                      <a:pt x="509" y="1270"/>
                    </a:lnTo>
                    <a:lnTo>
                      <a:pt x="510" y="1300"/>
                    </a:lnTo>
                    <a:lnTo>
                      <a:pt x="510" y="1325"/>
                    </a:lnTo>
                    <a:lnTo>
                      <a:pt x="512" y="1341"/>
                    </a:lnTo>
                    <a:lnTo>
                      <a:pt x="512" y="1347"/>
                    </a:lnTo>
                    <a:lnTo>
                      <a:pt x="508" y="1375"/>
                    </a:lnTo>
                    <a:lnTo>
                      <a:pt x="504" y="1404"/>
                    </a:lnTo>
                    <a:lnTo>
                      <a:pt x="500" y="1433"/>
                    </a:lnTo>
                    <a:lnTo>
                      <a:pt x="495" y="1462"/>
                    </a:lnTo>
                    <a:lnTo>
                      <a:pt x="490" y="1492"/>
                    </a:lnTo>
                    <a:lnTo>
                      <a:pt x="485" y="1523"/>
                    </a:lnTo>
                    <a:lnTo>
                      <a:pt x="478" y="1552"/>
                    </a:lnTo>
                    <a:lnTo>
                      <a:pt x="471" y="1581"/>
                    </a:lnTo>
                    <a:lnTo>
                      <a:pt x="462" y="1611"/>
                    </a:lnTo>
                    <a:lnTo>
                      <a:pt x="453" y="1640"/>
                    </a:lnTo>
                    <a:lnTo>
                      <a:pt x="422" y="1748"/>
                    </a:lnTo>
                    <a:lnTo>
                      <a:pt x="421" y="1752"/>
                    </a:lnTo>
                    <a:lnTo>
                      <a:pt x="420" y="1756"/>
                    </a:lnTo>
                    <a:lnTo>
                      <a:pt x="417" y="1761"/>
                    </a:lnTo>
                    <a:lnTo>
                      <a:pt x="414" y="1764"/>
                    </a:lnTo>
                    <a:lnTo>
                      <a:pt x="412" y="1768"/>
                    </a:lnTo>
                    <a:lnTo>
                      <a:pt x="409" y="1773"/>
                    </a:lnTo>
                    <a:lnTo>
                      <a:pt x="407" y="1776"/>
                    </a:lnTo>
                    <a:lnTo>
                      <a:pt x="403" y="1780"/>
                    </a:lnTo>
                    <a:lnTo>
                      <a:pt x="400" y="1784"/>
                    </a:lnTo>
                    <a:lnTo>
                      <a:pt x="396" y="1786"/>
                    </a:lnTo>
                    <a:lnTo>
                      <a:pt x="389" y="1792"/>
                    </a:lnTo>
                    <a:lnTo>
                      <a:pt x="380" y="1796"/>
                    </a:lnTo>
                    <a:lnTo>
                      <a:pt x="370" y="1797"/>
                    </a:lnTo>
                    <a:lnTo>
                      <a:pt x="358" y="1797"/>
                    </a:lnTo>
                    <a:lnTo>
                      <a:pt x="348" y="1795"/>
                    </a:lnTo>
                    <a:lnTo>
                      <a:pt x="336" y="1792"/>
                    </a:lnTo>
                    <a:lnTo>
                      <a:pt x="325" y="1789"/>
                    </a:lnTo>
                    <a:lnTo>
                      <a:pt x="315" y="1784"/>
                    </a:lnTo>
                    <a:lnTo>
                      <a:pt x="306" y="1779"/>
                    </a:lnTo>
                    <a:lnTo>
                      <a:pt x="297" y="1773"/>
                    </a:lnTo>
                    <a:lnTo>
                      <a:pt x="280" y="1761"/>
                    </a:lnTo>
                    <a:lnTo>
                      <a:pt x="265" y="1745"/>
                    </a:lnTo>
                    <a:lnTo>
                      <a:pt x="252" y="1729"/>
                    </a:lnTo>
                    <a:lnTo>
                      <a:pt x="239" y="1711"/>
                    </a:lnTo>
                    <a:lnTo>
                      <a:pt x="227" y="1693"/>
                    </a:lnTo>
                    <a:lnTo>
                      <a:pt x="218" y="1673"/>
                    </a:lnTo>
                    <a:lnTo>
                      <a:pt x="210" y="1653"/>
                    </a:lnTo>
                    <a:lnTo>
                      <a:pt x="202" y="1632"/>
                    </a:lnTo>
                    <a:lnTo>
                      <a:pt x="195" y="1610"/>
                    </a:lnTo>
                    <a:lnTo>
                      <a:pt x="190" y="1586"/>
                    </a:lnTo>
                    <a:lnTo>
                      <a:pt x="185" y="1569"/>
                    </a:lnTo>
                    <a:lnTo>
                      <a:pt x="183" y="1562"/>
                    </a:lnTo>
                    <a:lnTo>
                      <a:pt x="181" y="1557"/>
                    </a:lnTo>
                    <a:lnTo>
                      <a:pt x="181" y="1553"/>
                    </a:lnTo>
                    <a:lnTo>
                      <a:pt x="183" y="1551"/>
                    </a:lnTo>
                    <a:lnTo>
                      <a:pt x="184" y="1548"/>
                    </a:lnTo>
                    <a:lnTo>
                      <a:pt x="188" y="1546"/>
                    </a:lnTo>
                    <a:lnTo>
                      <a:pt x="192" y="1545"/>
                    </a:lnTo>
                    <a:lnTo>
                      <a:pt x="195" y="1542"/>
                    </a:lnTo>
                    <a:lnTo>
                      <a:pt x="202" y="1538"/>
                    </a:lnTo>
                    <a:lnTo>
                      <a:pt x="207" y="1535"/>
                    </a:lnTo>
                    <a:lnTo>
                      <a:pt x="208" y="1534"/>
                    </a:lnTo>
                    <a:lnTo>
                      <a:pt x="211" y="1531"/>
                    </a:lnTo>
                    <a:lnTo>
                      <a:pt x="212" y="1529"/>
                    </a:lnTo>
                    <a:lnTo>
                      <a:pt x="213" y="1525"/>
                    </a:lnTo>
                    <a:lnTo>
                      <a:pt x="215" y="1523"/>
                    </a:lnTo>
                    <a:lnTo>
                      <a:pt x="216" y="1519"/>
                    </a:lnTo>
                    <a:lnTo>
                      <a:pt x="217" y="1518"/>
                    </a:lnTo>
                    <a:lnTo>
                      <a:pt x="218" y="1515"/>
                    </a:lnTo>
                    <a:lnTo>
                      <a:pt x="220" y="1515"/>
                    </a:lnTo>
                    <a:lnTo>
                      <a:pt x="221" y="1526"/>
                    </a:lnTo>
                    <a:lnTo>
                      <a:pt x="224" y="1536"/>
                    </a:lnTo>
                    <a:lnTo>
                      <a:pt x="226" y="1547"/>
                    </a:lnTo>
                    <a:lnTo>
                      <a:pt x="227" y="1559"/>
                    </a:lnTo>
                    <a:lnTo>
                      <a:pt x="231" y="1570"/>
                    </a:lnTo>
                    <a:lnTo>
                      <a:pt x="234" y="1581"/>
                    </a:lnTo>
                    <a:lnTo>
                      <a:pt x="236" y="1592"/>
                    </a:lnTo>
                    <a:lnTo>
                      <a:pt x="240" y="1602"/>
                    </a:lnTo>
                    <a:lnTo>
                      <a:pt x="244" y="1612"/>
                    </a:lnTo>
                    <a:lnTo>
                      <a:pt x="249" y="1619"/>
                    </a:lnTo>
                    <a:lnTo>
                      <a:pt x="253" y="1627"/>
                    </a:lnTo>
                    <a:lnTo>
                      <a:pt x="257" y="1634"/>
                    </a:lnTo>
                    <a:lnTo>
                      <a:pt x="261" y="1643"/>
                    </a:lnTo>
                    <a:lnTo>
                      <a:pt x="263" y="1650"/>
                    </a:lnTo>
                    <a:lnTo>
                      <a:pt x="267" y="1657"/>
                    </a:lnTo>
                    <a:lnTo>
                      <a:pt x="270" y="1665"/>
                    </a:lnTo>
                    <a:lnTo>
                      <a:pt x="274" y="1671"/>
                    </a:lnTo>
                    <a:lnTo>
                      <a:pt x="279" y="1677"/>
                    </a:lnTo>
                    <a:lnTo>
                      <a:pt x="284" y="1683"/>
                    </a:lnTo>
                    <a:lnTo>
                      <a:pt x="289" y="1687"/>
                    </a:lnTo>
                    <a:lnTo>
                      <a:pt x="291" y="1688"/>
                    </a:lnTo>
                    <a:lnTo>
                      <a:pt x="294" y="1689"/>
                    </a:lnTo>
                    <a:lnTo>
                      <a:pt x="297" y="1691"/>
                    </a:lnTo>
                    <a:lnTo>
                      <a:pt x="298" y="1692"/>
                    </a:lnTo>
                    <a:lnTo>
                      <a:pt x="300" y="1693"/>
                    </a:lnTo>
                    <a:lnTo>
                      <a:pt x="303" y="1694"/>
                    </a:lnTo>
                    <a:lnTo>
                      <a:pt x="307" y="1696"/>
                    </a:lnTo>
                    <a:lnTo>
                      <a:pt x="309" y="1696"/>
                    </a:lnTo>
                    <a:lnTo>
                      <a:pt x="312" y="1696"/>
                    </a:lnTo>
                    <a:lnTo>
                      <a:pt x="315" y="1696"/>
                    </a:lnTo>
                    <a:lnTo>
                      <a:pt x="330" y="1692"/>
                    </a:lnTo>
                    <a:lnTo>
                      <a:pt x="339" y="1678"/>
                    </a:lnTo>
                    <a:lnTo>
                      <a:pt x="347" y="1662"/>
                    </a:lnTo>
                    <a:lnTo>
                      <a:pt x="352" y="1644"/>
                    </a:lnTo>
                    <a:lnTo>
                      <a:pt x="355" y="1626"/>
                    </a:lnTo>
                    <a:lnTo>
                      <a:pt x="358" y="1606"/>
                    </a:lnTo>
                    <a:lnTo>
                      <a:pt x="359" y="1585"/>
                    </a:lnTo>
                    <a:lnTo>
                      <a:pt x="361" y="1563"/>
                    </a:lnTo>
                    <a:lnTo>
                      <a:pt x="362" y="1541"/>
                    </a:lnTo>
                    <a:lnTo>
                      <a:pt x="363" y="1518"/>
                    </a:lnTo>
                    <a:lnTo>
                      <a:pt x="366" y="1493"/>
                    </a:lnTo>
                    <a:lnTo>
                      <a:pt x="377" y="1353"/>
                    </a:lnTo>
                    <a:lnTo>
                      <a:pt x="379" y="1340"/>
                    </a:lnTo>
                    <a:lnTo>
                      <a:pt x="379" y="1324"/>
                    </a:lnTo>
                    <a:lnTo>
                      <a:pt x="380" y="1309"/>
                    </a:lnTo>
                    <a:lnTo>
                      <a:pt x="382" y="1293"/>
                    </a:lnTo>
                    <a:lnTo>
                      <a:pt x="384" y="1277"/>
                    </a:lnTo>
                    <a:lnTo>
                      <a:pt x="385" y="1261"/>
                    </a:lnTo>
                    <a:lnTo>
                      <a:pt x="386" y="1245"/>
                    </a:lnTo>
                    <a:lnTo>
                      <a:pt x="386" y="1229"/>
                    </a:lnTo>
                    <a:lnTo>
                      <a:pt x="388" y="1215"/>
                    </a:lnTo>
                    <a:lnTo>
                      <a:pt x="386" y="1200"/>
                    </a:lnTo>
                    <a:lnTo>
                      <a:pt x="384" y="1173"/>
                    </a:lnTo>
                    <a:lnTo>
                      <a:pt x="382" y="1150"/>
                    </a:lnTo>
                    <a:lnTo>
                      <a:pt x="381" y="1131"/>
                    </a:lnTo>
                    <a:lnTo>
                      <a:pt x="380" y="1116"/>
                    </a:lnTo>
                    <a:lnTo>
                      <a:pt x="380" y="1104"/>
                    </a:lnTo>
                    <a:lnTo>
                      <a:pt x="379" y="1096"/>
                    </a:lnTo>
                    <a:lnTo>
                      <a:pt x="379" y="1088"/>
                    </a:lnTo>
                    <a:lnTo>
                      <a:pt x="377" y="1083"/>
                    </a:lnTo>
                    <a:lnTo>
                      <a:pt x="376" y="1078"/>
                    </a:lnTo>
                    <a:lnTo>
                      <a:pt x="375" y="1075"/>
                    </a:lnTo>
                    <a:lnTo>
                      <a:pt x="375" y="1066"/>
                    </a:lnTo>
                    <a:lnTo>
                      <a:pt x="367" y="1069"/>
                    </a:lnTo>
                    <a:lnTo>
                      <a:pt x="361" y="1072"/>
                    </a:lnTo>
                    <a:lnTo>
                      <a:pt x="353" y="1076"/>
                    </a:lnTo>
                    <a:lnTo>
                      <a:pt x="347" y="1080"/>
                    </a:lnTo>
                    <a:lnTo>
                      <a:pt x="340" y="1083"/>
                    </a:lnTo>
                    <a:lnTo>
                      <a:pt x="334" y="1087"/>
                    </a:lnTo>
                    <a:lnTo>
                      <a:pt x="327" y="1089"/>
                    </a:lnTo>
                    <a:lnTo>
                      <a:pt x="321" y="1093"/>
                    </a:lnTo>
                    <a:lnTo>
                      <a:pt x="315" y="1096"/>
                    </a:lnTo>
                    <a:lnTo>
                      <a:pt x="308" y="1098"/>
                    </a:lnTo>
                    <a:lnTo>
                      <a:pt x="298" y="1100"/>
                    </a:lnTo>
                    <a:lnTo>
                      <a:pt x="295" y="1130"/>
                    </a:lnTo>
                    <a:lnTo>
                      <a:pt x="293" y="1162"/>
                    </a:lnTo>
                    <a:lnTo>
                      <a:pt x="288" y="1195"/>
                    </a:lnTo>
                    <a:lnTo>
                      <a:pt x="283" y="1228"/>
                    </a:lnTo>
                    <a:lnTo>
                      <a:pt x="277" y="1261"/>
                    </a:lnTo>
                    <a:lnTo>
                      <a:pt x="271" y="1294"/>
                    </a:lnTo>
                    <a:lnTo>
                      <a:pt x="265" y="1327"/>
                    </a:lnTo>
                    <a:lnTo>
                      <a:pt x="259" y="1359"/>
                    </a:lnTo>
                    <a:lnTo>
                      <a:pt x="254" y="1390"/>
                    </a:lnTo>
                    <a:lnTo>
                      <a:pt x="251" y="1417"/>
                    </a:lnTo>
                    <a:lnTo>
                      <a:pt x="248" y="1431"/>
                    </a:lnTo>
                    <a:lnTo>
                      <a:pt x="245" y="1444"/>
                    </a:lnTo>
                    <a:lnTo>
                      <a:pt x="242" y="1456"/>
                    </a:lnTo>
                    <a:lnTo>
                      <a:pt x="238" y="1470"/>
                    </a:lnTo>
                    <a:lnTo>
                      <a:pt x="234" y="1482"/>
                    </a:lnTo>
                    <a:lnTo>
                      <a:pt x="229" y="1494"/>
                    </a:lnTo>
                    <a:lnTo>
                      <a:pt x="224" y="1507"/>
                    </a:lnTo>
                    <a:lnTo>
                      <a:pt x="218" y="1520"/>
                    </a:lnTo>
                    <a:lnTo>
                      <a:pt x="212" y="1532"/>
                    </a:lnTo>
                    <a:lnTo>
                      <a:pt x="207" y="1545"/>
                    </a:lnTo>
                    <a:lnTo>
                      <a:pt x="202" y="1554"/>
                    </a:lnTo>
                    <a:lnTo>
                      <a:pt x="195" y="1564"/>
                    </a:lnTo>
                    <a:lnTo>
                      <a:pt x="186" y="1573"/>
                    </a:lnTo>
                    <a:lnTo>
                      <a:pt x="178" y="1579"/>
                    </a:lnTo>
                    <a:lnTo>
                      <a:pt x="169" y="1584"/>
                    </a:lnTo>
                    <a:lnTo>
                      <a:pt x="158" y="1588"/>
                    </a:lnTo>
                    <a:lnTo>
                      <a:pt x="148" y="1589"/>
                    </a:lnTo>
                    <a:lnTo>
                      <a:pt x="138" y="1589"/>
                    </a:lnTo>
                    <a:lnTo>
                      <a:pt x="128" y="1586"/>
                    </a:lnTo>
                    <a:lnTo>
                      <a:pt x="119" y="1580"/>
                    </a:lnTo>
                    <a:lnTo>
                      <a:pt x="105" y="1570"/>
                    </a:lnTo>
                    <a:lnTo>
                      <a:pt x="90" y="1559"/>
                    </a:lnTo>
                    <a:lnTo>
                      <a:pt x="78" y="1548"/>
                    </a:lnTo>
                    <a:lnTo>
                      <a:pt x="65" y="1536"/>
                    </a:lnTo>
                    <a:lnTo>
                      <a:pt x="53" y="1523"/>
                    </a:lnTo>
                    <a:lnTo>
                      <a:pt x="42" y="1508"/>
                    </a:lnTo>
                    <a:lnTo>
                      <a:pt x="33" y="1493"/>
                    </a:lnTo>
                    <a:lnTo>
                      <a:pt x="24" y="1476"/>
                    </a:lnTo>
                    <a:lnTo>
                      <a:pt x="17" y="1459"/>
                    </a:lnTo>
                    <a:lnTo>
                      <a:pt x="11" y="1442"/>
                    </a:lnTo>
                    <a:lnTo>
                      <a:pt x="7" y="1421"/>
                    </a:lnTo>
                    <a:lnTo>
                      <a:pt x="3" y="1405"/>
                    </a:lnTo>
                    <a:lnTo>
                      <a:pt x="1" y="1391"/>
                    </a:lnTo>
                    <a:lnTo>
                      <a:pt x="0" y="1380"/>
                    </a:lnTo>
                    <a:lnTo>
                      <a:pt x="1" y="1369"/>
                    </a:lnTo>
                    <a:lnTo>
                      <a:pt x="2" y="1359"/>
                    </a:lnTo>
                    <a:lnTo>
                      <a:pt x="6" y="1347"/>
                    </a:lnTo>
                    <a:lnTo>
                      <a:pt x="11" y="1335"/>
                    </a:lnTo>
                    <a:lnTo>
                      <a:pt x="16" y="1318"/>
                    </a:lnTo>
                    <a:lnTo>
                      <a:pt x="25" y="1298"/>
                    </a:lnTo>
                    <a:lnTo>
                      <a:pt x="26" y="1297"/>
                    </a:lnTo>
                    <a:lnTo>
                      <a:pt x="29" y="1294"/>
                    </a:lnTo>
                    <a:lnTo>
                      <a:pt x="33" y="1293"/>
                    </a:lnTo>
                    <a:lnTo>
                      <a:pt x="37" y="1292"/>
                    </a:lnTo>
                    <a:lnTo>
                      <a:pt x="41" y="1291"/>
                    </a:lnTo>
                    <a:lnTo>
                      <a:pt x="46" y="1291"/>
                    </a:lnTo>
                    <a:lnTo>
                      <a:pt x="49" y="1292"/>
                    </a:lnTo>
                    <a:lnTo>
                      <a:pt x="53" y="1292"/>
                    </a:lnTo>
                    <a:lnTo>
                      <a:pt x="57" y="1294"/>
                    </a:lnTo>
                    <a:lnTo>
                      <a:pt x="58" y="1297"/>
                    </a:lnTo>
                    <a:lnTo>
                      <a:pt x="66" y="1316"/>
                    </a:lnTo>
                    <a:lnTo>
                      <a:pt x="70" y="1334"/>
                    </a:lnTo>
                    <a:lnTo>
                      <a:pt x="73" y="1351"/>
                    </a:lnTo>
                    <a:lnTo>
                      <a:pt x="73" y="1367"/>
                    </a:lnTo>
                    <a:lnTo>
                      <a:pt x="74" y="1383"/>
                    </a:lnTo>
                    <a:lnTo>
                      <a:pt x="75" y="1397"/>
                    </a:lnTo>
                    <a:lnTo>
                      <a:pt x="79" y="1411"/>
                    </a:lnTo>
                    <a:lnTo>
                      <a:pt x="85" y="1424"/>
                    </a:lnTo>
                    <a:lnTo>
                      <a:pt x="97" y="1439"/>
                    </a:lnTo>
                    <a:lnTo>
                      <a:pt x="112" y="1453"/>
                    </a:lnTo>
                    <a:lnTo>
                      <a:pt x="114" y="1454"/>
                    </a:lnTo>
                    <a:lnTo>
                      <a:pt x="116" y="1455"/>
                    </a:lnTo>
                    <a:lnTo>
                      <a:pt x="119" y="1455"/>
                    </a:lnTo>
                    <a:lnTo>
                      <a:pt x="121" y="1456"/>
                    </a:lnTo>
                    <a:lnTo>
                      <a:pt x="124" y="1456"/>
                    </a:lnTo>
                    <a:lnTo>
                      <a:pt x="126" y="1456"/>
                    </a:lnTo>
                    <a:lnTo>
                      <a:pt x="129" y="1456"/>
                    </a:lnTo>
                    <a:lnTo>
                      <a:pt x="131" y="1455"/>
                    </a:lnTo>
                    <a:lnTo>
                      <a:pt x="134" y="1455"/>
                    </a:lnTo>
                    <a:lnTo>
                      <a:pt x="137" y="1454"/>
                    </a:lnTo>
                    <a:lnTo>
                      <a:pt x="143" y="1446"/>
                    </a:lnTo>
                    <a:lnTo>
                      <a:pt x="147" y="1434"/>
                    </a:lnTo>
                    <a:lnTo>
                      <a:pt x="151" y="1421"/>
                    </a:lnTo>
                    <a:lnTo>
                      <a:pt x="152" y="1405"/>
                    </a:lnTo>
                    <a:lnTo>
                      <a:pt x="153" y="1386"/>
                    </a:lnTo>
                    <a:lnTo>
                      <a:pt x="153" y="1369"/>
                    </a:lnTo>
                    <a:lnTo>
                      <a:pt x="152" y="1352"/>
                    </a:lnTo>
                    <a:lnTo>
                      <a:pt x="151" y="1336"/>
                    </a:lnTo>
                    <a:lnTo>
                      <a:pt x="149" y="1323"/>
                    </a:lnTo>
                    <a:lnTo>
                      <a:pt x="148" y="1312"/>
                    </a:lnTo>
                    <a:lnTo>
                      <a:pt x="147" y="1303"/>
                    </a:lnTo>
                    <a:lnTo>
                      <a:pt x="147" y="1296"/>
                    </a:lnTo>
                    <a:lnTo>
                      <a:pt x="147" y="1289"/>
                    </a:lnTo>
                    <a:lnTo>
                      <a:pt x="147" y="1285"/>
                    </a:lnTo>
                    <a:lnTo>
                      <a:pt x="147" y="1280"/>
                    </a:lnTo>
                    <a:lnTo>
                      <a:pt x="148" y="1276"/>
                    </a:lnTo>
                    <a:lnTo>
                      <a:pt x="149" y="1271"/>
                    </a:lnTo>
                    <a:lnTo>
                      <a:pt x="151" y="1266"/>
                    </a:lnTo>
                    <a:lnTo>
                      <a:pt x="151" y="1259"/>
                    </a:lnTo>
                    <a:lnTo>
                      <a:pt x="152" y="1251"/>
                    </a:lnTo>
                    <a:lnTo>
                      <a:pt x="153" y="1242"/>
                    </a:lnTo>
                    <a:lnTo>
                      <a:pt x="156" y="1227"/>
                    </a:lnTo>
                    <a:lnTo>
                      <a:pt x="158" y="1208"/>
                    </a:lnTo>
                    <a:lnTo>
                      <a:pt x="162" y="1188"/>
                    </a:lnTo>
                    <a:lnTo>
                      <a:pt x="165" y="1167"/>
                    </a:lnTo>
                    <a:lnTo>
                      <a:pt x="169" y="1145"/>
                    </a:lnTo>
                    <a:lnTo>
                      <a:pt x="171" y="1125"/>
                    </a:lnTo>
                    <a:lnTo>
                      <a:pt x="174" y="1107"/>
                    </a:lnTo>
                    <a:lnTo>
                      <a:pt x="175" y="1092"/>
                    </a:lnTo>
                    <a:lnTo>
                      <a:pt x="174" y="1082"/>
                    </a:lnTo>
                    <a:lnTo>
                      <a:pt x="166" y="1081"/>
                    </a:lnTo>
                    <a:lnTo>
                      <a:pt x="162" y="1078"/>
                    </a:lnTo>
                    <a:lnTo>
                      <a:pt x="160" y="1076"/>
                    </a:lnTo>
                    <a:lnTo>
                      <a:pt x="156" y="1073"/>
                    </a:lnTo>
                    <a:lnTo>
                      <a:pt x="153" y="1071"/>
                    </a:lnTo>
                    <a:lnTo>
                      <a:pt x="149" y="1067"/>
                    </a:lnTo>
                    <a:lnTo>
                      <a:pt x="146" y="1065"/>
                    </a:lnTo>
                    <a:lnTo>
                      <a:pt x="143" y="1062"/>
                    </a:lnTo>
                    <a:lnTo>
                      <a:pt x="139" y="1059"/>
                    </a:lnTo>
                    <a:lnTo>
                      <a:pt x="135" y="1056"/>
                    </a:lnTo>
                    <a:lnTo>
                      <a:pt x="131" y="1054"/>
                    </a:lnTo>
                    <a:lnTo>
                      <a:pt x="128" y="1053"/>
                    </a:lnTo>
                    <a:lnTo>
                      <a:pt x="122" y="1051"/>
                    </a:lnTo>
                    <a:lnTo>
                      <a:pt x="115" y="1049"/>
                    </a:lnTo>
                    <a:lnTo>
                      <a:pt x="107" y="1045"/>
                    </a:lnTo>
                    <a:lnTo>
                      <a:pt x="98" y="1043"/>
                    </a:lnTo>
                    <a:lnTo>
                      <a:pt x="90" y="1039"/>
                    </a:lnTo>
                    <a:lnTo>
                      <a:pt x="83" y="1037"/>
                    </a:lnTo>
                    <a:lnTo>
                      <a:pt x="76" y="1033"/>
                    </a:lnTo>
                    <a:lnTo>
                      <a:pt x="71" y="1031"/>
                    </a:lnTo>
                    <a:lnTo>
                      <a:pt x="70" y="1028"/>
                    </a:lnTo>
                    <a:lnTo>
                      <a:pt x="71" y="1016"/>
                    </a:lnTo>
                    <a:lnTo>
                      <a:pt x="74" y="1004"/>
                    </a:lnTo>
                    <a:lnTo>
                      <a:pt x="76" y="990"/>
                    </a:lnTo>
                    <a:lnTo>
                      <a:pt x="82" y="977"/>
                    </a:lnTo>
                    <a:lnTo>
                      <a:pt x="87" y="963"/>
                    </a:lnTo>
                    <a:lnTo>
                      <a:pt x="92" y="951"/>
                    </a:lnTo>
                    <a:lnTo>
                      <a:pt x="97" y="940"/>
                    </a:lnTo>
                    <a:lnTo>
                      <a:pt x="102" y="929"/>
                    </a:lnTo>
                    <a:lnTo>
                      <a:pt x="105" y="921"/>
                    </a:lnTo>
                    <a:lnTo>
                      <a:pt x="107" y="915"/>
                    </a:lnTo>
                    <a:lnTo>
                      <a:pt x="108" y="910"/>
                    </a:lnTo>
                    <a:lnTo>
                      <a:pt x="108" y="905"/>
                    </a:lnTo>
                    <a:lnTo>
                      <a:pt x="108" y="901"/>
                    </a:lnTo>
                    <a:lnTo>
                      <a:pt x="108" y="897"/>
                    </a:lnTo>
                    <a:lnTo>
                      <a:pt x="108" y="892"/>
                    </a:lnTo>
                    <a:lnTo>
                      <a:pt x="107" y="889"/>
                    </a:lnTo>
                    <a:lnTo>
                      <a:pt x="107" y="886"/>
                    </a:lnTo>
                    <a:lnTo>
                      <a:pt x="106" y="885"/>
                    </a:lnTo>
                    <a:lnTo>
                      <a:pt x="106" y="882"/>
                    </a:lnTo>
                    <a:lnTo>
                      <a:pt x="103" y="865"/>
                    </a:lnTo>
                    <a:lnTo>
                      <a:pt x="99" y="851"/>
                    </a:lnTo>
                    <a:lnTo>
                      <a:pt x="96" y="839"/>
                    </a:lnTo>
                    <a:lnTo>
                      <a:pt x="90" y="828"/>
                    </a:lnTo>
                    <a:lnTo>
                      <a:pt x="85" y="817"/>
                    </a:lnTo>
                    <a:lnTo>
                      <a:pt x="82" y="809"/>
                    </a:lnTo>
                    <a:lnTo>
                      <a:pt x="78" y="799"/>
                    </a:lnTo>
                    <a:lnTo>
                      <a:pt x="75" y="790"/>
                    </a:lnTo>
                    <a:lnTo>
                      <a:pt x="73" y="780"/>
                    </a:lnTo>
                    <a:lnTo>
                      <a:pt x="73" y="769"/>
                    </a:lnTo>
                    <a:lnTo>
                      <a:pt x="74" y="767"/>
                    </a:lnTo>
                    <a:lnTo>
                      <a:pt x="79" y="764"/>
                    </a:lnTo>
                    <a:lnTo>
                      <a:pt x="84" y="761"/>
                    </a:lnTo>
                    <a:lnTo>
                      <a:pt x="92" y="757"/>
                    </a:lnTo>
                    <a:lnTo>
                      <a:pt x="101" y="755"/>
                    </a:lnTo>
                    <a:lnTo>
                      <a:pt x="110" y="751"/>
                    </a:lnTo>
                    <a:lnTo>
                      <a:pt x="117" y="748"/>
                    </a:lnTo>
                    <a:lnTo>
                      <a:pt x="125" y="746"/>
                    </a:lnTo>
                    <a:lnTo>
                      <a:pt x="130" y="743"/>
                    </a:lnTo>
                    <a:lnTo>
                      <a:pt x="134" y="742"/>
                    </a:lnTo>
                    <a:lnTo>
                      <a:pt x="138" y="740"/>
                    </a:lnTo>
                    <a:lnTo>
                      <a:pt x="142" y="737"/>
                    </a:lnTo>
                    <a:lnTo>
                      <a:pt x="144" y="735"/>
                    </a:lnTo>
                    <a:lnTo>
                      <a:pt x="148" y="732"/>
                    </a:lnTo>
                    <a:lnTo>
                      <a:pt x="152" y="729"/>
                    </a:lnTo>
                    <a:lnTo>
                      <a:pt x="156" y="726"/>
                    </a:lnTo>
                    <a:lnTo>
                      <a:pt x="158" y="724"/>
                    </a:lnTo>
                    <a:lnTo>
                      <a:pt x="162" y="721"/>
                    </a:lnTo>
                    <a:lnTo>
                      <a:pt x="165" y="719"/>
                    </a:lnTo>
                    <a:lnTo>
                      <a:pt x="169" y="716"/>
                    </a:lnTo>
                    <a:lnTo>
                      <a:pt x="176" y="715"/>
                    </a:lnTo>
                    <a:lnTo>
                      <a:pt x="176" y="704"/>
                    </a:lnTo>
                    <a:lnTo>
                      <a:pt x="176" y="689"/>
                    </a:lnTo>
                    <a:lnTo>
                      <a:pt x="174" y="672"/>
                    </a:lnTo>
                    <a:lnTo>
                      <a:pt x="171" y="651"/>
                    </a:lnTo>
                    <a:lnTo>
                      <a:pt x="167" y="631"/>
                    </a:lnTo>
                    <a:lnTo>
                      <a:pt x="163" y="609"/>
                    </a:lnTo>
                    <a:lnTo>
                      <a:pt x="161" y="589"/>
                    </a:lnTo>
                    <a:lnTo>
                      <a:pt x="157" y="570"/>
                    </a:lnTo>
                    <a:lnTo>
                      <a:pt x="156" y="556"/>
                    </a:lnTo>
                    <a:lnTo>
                      <a:pt x="154" y="546"/>
                    </a:lnTo>
                    <a:lnTo>
                      <a:pt x="153" y="537"/>
                    </a:lnTo>
                    <a:lnTo>
                      <a:pt x="152" y="531"/>
                    </a:lnTo>
                    <a:lnTo>
                      <a:pt x="152" y="526"/>
                    </a:lnTo>
                    <a:lnTo>
                      <a:pt x="151" y="521"/>
                    </a:lnTo>
                    <a:lnTo>
                      <a:pt x="149" y="518"/>
                    </a:lnTo>
                    <a:lnTo>
                      <a:pt x="149" y="513"/>
                    </a:lnTo>
                    <a:lnTo>
                      <a:pt x="148" y="508"/>
                    </a:lnTo>
                    <a:lnTo>
                      <a:pt x="148" y="502"/>
                    </a:lnTo>
                    <a:lnTo>
                      <a:pt x="149" y="494"/>
                    </a:lnTo>
                    <a:lnTo>
                      <a:pt x="151" y="486"/>
                    </a:lnTo>
                    <a:lnTo>
                      <a:pt x="152" y="475"/>
                    </a:lnTo>
                    <a:lnTo>
                      <a:pt x="153" y="461"/>
                    </a:lnTo>
                    <a:lnTo>
                      <a:pt x="154" y="445"/>
                    </a:lnTo>
                    <a:lnTo>
                      <a:pt x="154" y="428"/>
                    </a:lnTo>
                    <a:lnTo>
                      <a:pt x="156" y="410"/>
                    </a:lnTo>
                    <a:lnTo>
                      <a:pt x="154" y="393"/>
                    </a:lnTo>
                    <a:lnTo>
                      <a:pt x="153" y="377"/>
                    </a:lnTo>
                    <a:lnTo>
                      <a:pt x="149" y="362"/>
                    </a:lnTo>
                    <a:lnTo>
                      <a:pt x="146" y="351"/>
                    </a:lnTo>
                    <a:lnTo>
                      <a:pt x="139" y="344"/>
                    </a:lnTo>
                    <a:lnTo>
                      <a:pt x="137" y="342"/>
                    </a:lnTo>
                    <a:lnTo>
                      <a:pt x="134" y="341"/>
                    </a:lnTo>
                    <a:lnTo>
                      <a:pt x="131" y="341"/>
                    </a:lnTo>
                    <a:lnTo>
                      <a:pt x="129" y="341"/>
                    </a:lnTo>
                    <a:lnTo>
                      <a:pt x="126" y="341"/>
                    </a:lnTo>
                    <a:lnTo>
                      <a:pt x="124" y="341"/>
                    </a:lnTo>
                    <a:lnTo>
                      <a:pt x="121" y="341"/>
                    </a:lnTo>
                    <a:lnTo>
                      <a:pt x="119" y="342"/>
                    </a:lnTo>
                    <a:lnTo>
                      <a:pt x="116" y="344"/>
                    </a:lnTo>
                    <a:lnTo>
                      <a:pt x="115" y="345"/>
                    </a:lnTo>
                    <a:lnTo>
                      <a:pt x="98" y="361"/>
                    </a:lnTo>
                    <a:lnTo>
                      <a:pt x="87" y="382"/>
                    </a:lnTo>
                    <a:lnTo>
                      <a:pt x="79" y="405"/>
                    </a:lnTo>
                    <a:lnTo>
                      <a:pt x="74" y="432"/>
                    </a:lnTo>
                    <a:lnTo>
                      <a:pt x="71" y="460"/>
                    </a:lnTo>
                    <a:lnTo>
                      <a:pt x="69" y="488"/>
                    </a:lnTo>
                    <a:lnTo>
                      <a:pt x="66" y="517"/>
                    </a:lnTo>
                    <a:lnTo>
                      <a:pt x="64" y="544"/>
                    </a:lnTo>
                    <a:lnTo>
                      <a:pt x="58" y="569"/>
                    </a:lnTo>
                    <a:lnTo>
                      <a:pt x="51" y="590"/>
                    </a:lnTo>
                    <a:lnTo>
                      <a:pt x="49" y="593"/>
                    </a:lnTo>
                    <a:lnTo>
                      <a:pt x="46" y="593"/>
                    </a:lnTo>
                    <a:lnTo>
                      <a:pt x="42" y="591"/>
                    </a:lnTo>
                    <a:lnTo>
                      <a:pt x="38" y="590"/>
                    </a:lnTo>
                    <a:lnTo>
                      <a:pt x="33" y="588"/>
                    </a:lnTo>
                    <a:lnTo>
                      <a:pt x="29" y="584"/>
                    </a:lnTo>
                    <a:lnTo>
                      <a:pt x="25" y="580"/>
                    </a:lnTo>
                    <a:lnTo>
                      <a:pt x="21" y="577"/>
                    </a:lnTo>
                    <a:lnTo>
                      <a:pt x="19" y="574"/>
                    </a:lnTo>
                    <a:lnTo>
                      <a:pt x="16" y="572"/>
                    </a:lnTo>
                    <a:lnTo>
                      <a:pt x="15" y="561"/>
                    </a:lnTo>
                    <a:lnTo>
                      <a:pt x="14" y="542"/>
                    </a:lnTo>
                    <a:lnTo>
                      <a:pt x="12" y="518"/>
                    </a:lnTo>
                    <a:lnTo>
                      <a:pt x="11" y="491"/>
                    </a:lnTo>
                    <a:lnTo>
                      <a:pt x="11" y="461"/>
                    </a:lnTo>
                    <a:lnTo>
                      <a:pt x="11" y="432"/>
                    </a:lnTo>
                    <a:lnTo>
                      <a:pt x="12" y="404"/>
                    </a:lnTo>
                    <a:lnTo>
                      <a:pt x="12" y="382"/>
                    </a:lnTo>
                    <a:lnTo>
                      <a:pt x="14" y="364"/>
                    </a:lnTo>
                    <a:lnTo>
                      <a:pt x="14" y="356"/>
                    </a:lnTo>
                    <a:lnTo>
                      <a:pt x="20" y="337"/>
                    </a:lnTo>
                    <a:lnTo>
                      <a:pt x="26" y="320"/>
                    </a:lnTo>
                    <a:lnTo>
                      <a:pt x="35" y="304"/>
                    </a:lnTo>
                    <a:lnTo>
                      <a:pt x="44" y="290"/>
                    </a:lnTo>
                    <a:lnTo>
                      <a:pt x="56" y="275"/>
                    </a:lnTo>
                    <a:lnTo>
                      <a:pt x="67" y="261"/>
                    </a:lnTo>
                    <a:lnTo>
                      <a:pt x="80" y="249"/>
                    </a:lnTo>
                    <a:lnTo>
                      <a:pt x="93" y="237"/>
                    </a:lnTo>
                    <a:lnTo>
                      <a:pt x="107" y="227"/>
                    </a:lnTo>
                    <a:lnTo>
                      <a:pt x="121" y="216"/>
                    </a:lnTo>
                    <a:lnTo>
                      <a:pt x="130" y="211"/>
                    </a:lnTo>
                    <a:lnTo>
                      <a:pt x="140" y="209"/>
                    </a:lnTo>
                    <a:lnTo>
                      <a:pt x="151" y="209"/>
                    </a:lnTo>
                    <a:lnTo>
                      <a:pt x="161" y="210"/>
                    </a:lnTo>
                    <a:lnTo>
                      <a:pt x="171" y="213"/>
                    </a:lnTo>
                    <a:lnTo>
                      <a:pt x="180" y="218"/>
                    </a:lnTo>
                    <a:lnTo>
                      <a:pt x="189" y="225"/>
                    </a:lnTo>
                    <a:lnTo>
                      <a:pt x="197" y="233"/>
                    </a:lnTo>
                    <a:lnTo>
                      <a:pt x="204" y="243"/>
                    </a:lnTo>
                    <a:lnTo>
                      <a:pt x="210" y="253"/>
                    </a:lnTo>
                    <a:lnTo>
                      <a:pt x="215" y="265"/>
                    </a:lnTo>
                    <a:lnTo>
                      <a:pt x="221" y="277"/>
                    </a:lnTo>
                    <a:lnTo>
                      <a:pt x="226" y="290"/>
                    </a:lnTo>
                    <a:lnTo>
                      <a:pt x="231" y="303"/>
                    </a:lnTo>
                    <a:lnTo>
                      <a:pt x="235" y="315"/>
                    </a:lnTo>
                    <a:lnTo>
                      <a:pt x="240" y="328"/>
                    </a:lnTo>
                    <a:lnTo>
                      <a:pt x="244" y="341"/>
                    </a:lnTo>
                    <a:lnTo>
                      <a:pt x="248" y="353"/>
                    </a:lnTo>
                    <a:lnTo>
                      <a:pt x="251" y="367"/>
                    </a:lnTo>
                    <a:lnTo>
                      <a:pt x="253" y="379"/>
                    </a:lnTo>
                    <a:lnTo>
                      <a:pt x="257" y="407"/>
                    </a:lnTo>
                    <a:lnTo>
                      <a:pt x="262" y="438"/>
                    </a:lnTo>
                    <a:lnTo>
                      <a:pt x="267" y="470"/>
                    </a:lnTo>
                    <a:lnTo>
                      <a:pt x="274" y="502"/>
                    </a:lnTo>
                    <a:lnTo>
                      <a:pt x="279" y="536"/>
                    </a:lnTo>
                    <a:lnTo>
                      <a:pt x="285" y="569"/>
                    </a:lnTo>
                    <a:lnTo>
                      <a:pt x="290" y="602"/>
                    </a:lnTo>
                    <a:lnTo>
                      <a:pt x="294" y="636"/>
                    </a:lnTo>
                    <a:lnTo>
                      <a:pt x="298" y="666"/>
                    </a:lnTo>
                    <a:lnTo>
                      <a:pt x="299" y="697"/>
                    </a:lnTo>
                    <a:lnTo>
                      <a:pt x="311" y="699"/>
                    </a:lnTo>
                    <a:lnTo>
                      <a:pt x="317" y="702"/>
                    </a:lnTo>
                    <a:lnTo>
                      <a:pt x="323" y="704"/>
                    </a:lnTo>
                    <a:lnTo>
                      <a:pt x="330" y="707"/>
                    </a:lnTo>
                    <a:lnTo>
                      <a:pt x="336" y="709"/>
                    </a:lnTo>
                    <a:lnTo>
                      <a:pt x="343" y="712"/>
                    </a:lnTo>
                    <a:lnTo>
                      <a:pt x="350" y="714"/>
                    </a:lnTo>
                    <a:lnTo>
                      <a:pt x="357" y="718"/>
                    </a:lnTo>
                    <a:lnTo>
                      <a:pt x="364" y="720"/>
                    </a:lnTo>
                    <a:lnTo>
                      <a:pt x="371" y="724"/>
                    </a:lnTo>
                    <a:lnTo>
                      <a:pt x="379" y="726"/>
                    </a:lnTo>
                    <a:lnTo>
                      <a:pt x="379" y="721"/>
                    </a:lnTo>
                    <a:lnTo>
                      <a:pt x="380" y="718"/>
                    </a:lnTo>
                    <a:lnTo>
                      <a:pt x="381" y="713"/>
                    </a:lnTo>
                    <a:lnTo>
                      <a:pt x="381" y="708"/>
                    </a:lnTo>
                    <a:lnTo>
                      <a:pt x="382" y="701"/>
                    </a:lnTo>
                    <a:lnTo>
                      <a:pt x="382" y="692"/>
                    </a:lnTo>
                    <a:lnTo>
                      <a:pt x="382" y="681"/>
                    </a:lnTo>
                    <a:lnTo>
                      <a:pt x="384" y="665"/>
                    </a:lnTo>
                    <a:lnTo>
                      <a:pt x="385" y="647"/>
                    </a:lnTo>
                    <a:lnTo>
                      <a:pt x="386" y="624"/>
                    </a:lnTo>
                    <a:lnTo>
                      <a:pt x="388" y="596"/>
                    </a:lnTo>
                    <a:lnTo>
                      <a:pt x="389" y="582"/>
                    </a:lnTo>
                    <a:lnTo>
                      <a:pt x="389" y="567"/>
                    </a:lnTo>
                    <a:lnTo>
                      <a:pt x="388" y="551"/>
                    </a:lnTo>
                    <a:lnTo>
                      <a:pt x="386" y="535"/>
                    </a:lnTo>
                    <a:lnTo>
                      <a:pt x="385" y="519"/>
                    </a:lnTo>
                    <a:lnTo>
                      <a:pt x="382" y="503"/>
                    </a:lnTo>
                    <a:lnTo>
                      <a:pt x="381" y="487"/>
                    </a:lnTo>
                    <a:lnTo>
                      <a:pt x="380" y="472"/>
                    </a:lnTo>
                    <a:lnTo>
                      <a:pt x="379" y="458"/>
                    </a:lnTo>
                    <a:lnTo>
                      <a:pt x="377" y="443"/>
                    </a:lnTo>
                    <a:lnTo>
                      <a:pt x="366" y="303"/>
                    </a:lnTo>
                    <a:lnTo>
                      <a:pt x="362" y="280"/>
                    </a:lnTo>
                    <a:lnTo>
                      <a:pt x="361" y="256"/>
                    </a:lnTo>
                    <a:lnTo>
                      <a:pt x="359" y="233"/>
                    </a:lnTo>
                    <a:lnTo>
                      <a:pt x="357" y="211"/>
                    </a:lnTo>
                    <a:lnTo>
                      <a:pt x="355" y="190"/>
                    </a:lnTo>
                    <a:lnTo>
                      <a:pt x="353" y="171"/>
                    </a:lnTo>
                    <a:lnTo>
                      <a:pt x="349" y="152"/>
                    </a:lnTo>
                    <a:lnTo>
                      <a:pt x="344" y="135"/>
                    </a:lnTo>
                    <a:lnTo>
                      <a:pt x="336" y="119"/>
                    </a:lnTo>
                    <a:lnTo>
                      <a:pt x="326" y="104"/>
                    </a:lnTo>
                    <a:lnTo>
                      <a:pt x="311" y="102"/>
                    </a:lnTo>
                    <a:lnTo>
                      <a:pt x="308" y="102"/>
                    </a:lnTo>
                    <a:lnTo>
                      <a:pt x="306" y="102"/>
                    </a:lnTo>
                    <a:lnTo>
                      <a:pt x="303" y="102"/>
                    </a:lnTo>
                    <a:lnTo>
                      <a:pt x="300" y="103"/>
                    </a:lnTo>
                    <a:lnTo>
                      <a:pt x="298" y="104"/>
                    </a:lnTo>
                    <a:lnTo>
                      <a:pt x="295" y="104"/>
                    </a:lnTo>
                    <a:lnTo>
                      <a:pt x="293" y="107"/>
                    </a:lnTo>
                    <a:lnTo>
                      <a:pt x="290" y="108"/>
                    </a:lnTo>
                    <a:lnTo>
                      <a:pt x="289" y="109"/>
                    </a:lnTo>
                    <a:lnTo>
                      <a:pt x="286" y="110"/>
                    </a:lnTo>
                    <a:lnTo>
                      <a:pt x="281" y="114"/>
                    </a:lnTo>
                    <a:lnTo>
                      <a:pt x="276" y="120"/>
                    </a:lnTo>
                    <a:lnTo>
                      <a:pt x="272" y="128"/>
                    </a:lnTo>
                    <a:lnTo>
                      <a:pt x="270" y="135"/>
                    </a:lnTo>
                    <a:lnTo>
                      <a:pt x="267" y="142"/>
                    </a:lnTo>
                    <a:lnTo>
                      <a:pt x="265" y="151"/>
                    </a:lnTo>
                    <a:lnTo>
                      <a:pt x="263" y="160"/>
                    </a:lnTo>
                    <a:lnTo>
                      <a:pt x="261" y="167"/>
                    </a:lnTo>
                    <a:lnTo>
                      <a:pt x="257" y="175"/>
                    </a:lnTo>
                    <a:lnTo>
                      <a:pt x="253" y="183"/>
                    </a:lnTo>
                    <a:lnTo>
                      <a:pt x="249" y="190"/>
                    </a:lnTo>
                    <a:lnTo>
                      <a:pt x="245" y="199"/>
                    </a:lnTo>
                    <a:lnTo>
                      <a:pt x="242" y="207"/>
                    </a:lnTo>
                    <a:lnTo>
                      <a:pt x="239" y="217"/>
                    </a:lnTo>
                    <a:lnTo>
                      <a:pt x="236" y="227"/>
                    </a:lnTo>
                    <a:lnTo>
                      <a:pt x="234" y="237"/>
                    </a:lnTo>
                    <a:lnTo>
                      <a:pt x="233" y="247"/>
                    </a:lnTo>
                    <a:lnTo>
                      <a:pt x="230" y="256"/>
                    </a:lnTo>
                    <a:lnTo>
                      <a:pt x="229" y="266"/>
                    </a:lnTo>
                    <a:lnTo>
                      <a:pt x="226" y="276"/>
                    </a:lnTo>
                    <a:lnTo>
                      <a:pt x="226" y="279"/>
                    </a:lnTo>
                    <a:lnTo>
                      <a:pt x="226" y="281"/>
                    </a:lnTo>
                    <a:lnTo>
                      <a:pt x="225" y="286"/>
                    </a:lnTo>
                    <a:lnTo>
                      <a:pt x="224" y="291"/>
                    </a:lnTo>
                    <a:lnTo>
                      <a:pt x="222" y="296"/>
                    </a:lnTo>
                    <a:lnTo>
                      <a:pt x="221" y="301"/>
                    </a:lnTo>
                    <a:lnTo>
                      <a:pt x="220" y="305"/>
                    </a:lnTo>
                    <a:lnTo>
                      <a:pt x="218" y="308"/>
                    </a:lnTo>
                    <a:lnTo>
                      <a:pt x="217" y="310"/>
                    </a:lnTo>
                    <a:lnTo>
                      <a:pt x="216" y="310"/>
                    </a:lnTo>
                    <a:lnTo>
                      <a:pt x="210" y="304"/>
                    </a:lnTo>
                    <a:lnTo>
                      <a:pt x="203" y="298"/>
                    </a:lnTo>
                    <a:lnTo>
                      <a:pt x="198" y="291"/>
                    </a:lnTo>
                    <a:lnTo>
                      <a:pt x="193" y="282"/>
                    </a:lnTo>
                    <a:lnTo>
                      <a:pt x="188" y="274"/>
                    </a:lnTo>
                    <a:lnTo>
                      <a:pt x="184" y="264"/>
                    </a:lnTo>
                    <a:lnTo>
                      <a:pt x="181" y="255"/>
                    </a:lnTo>
                    <a:lnTo>
                      <a:pt x="180" y="245"/>
                    </a:lnTo>
                    <a:lnTo>
                      <a:pt x="181" y="237"/>
                    </a:lnTo>
                    <a:lnTo>
                      <a:pt x="183" y="229"/>
                    </a:lnTo>
                    <a:lnTo>
                      <a:pt x="188" y="212"/>
                    </a:lnTo>
                    <a:lnTo>
                      <a:pt x="194" y="189"/>
                    </a:lnTo>
                    <a:lnTo>
                      <a:pt x="201" y="167"/>
                    </a:lnTo>
                    <a:lnTo>
                      <a:pt x="207" y="145"/>
                    </a:lnTo>
                    <a:lnTo>
                      <a:pt x="216" y="124"/>
                    </a:lnTo>
                    <a:lnTo>
                      <a:pt x="225" y="104"/>
                    </a:lnTo>
                    <a:lnTo>
                      <a:pt x="235" y="86"/>
                    </a:lnTo>
                    <a:lnTo>
                      <a:pt x="248" y="69"/>
                    </a:lnTo>
                    <a:lnTo>
                      <a:pt x="261" y="53"/>
                    </a:lnTo>
                    <a:lnTo>
                      <a:pt x="276" y="37"/>
                    </a:lnTo>
                    <a:lnTo>
                      <a:pt x="293" y="23"/>
                    </a:lnTo>
                    <a:lnTo>
                      <a:pt x="302" y="18"/>
                    </a:lnTo>
                    <a:lnTo>
                      <a:pt x="311" y="14"/>
                    </a:lnTo>
                    <a:lnTo>
                      <a:pt x="321" y="9"/>
                    </a:lnTo>
                    <a:lnTo>
                      <a:pt x="332" y="5"/>
                    </a:lnTo>
                    <a:lnTo>
                      <a:pt x="343" y="1"/>
                    </a:lnTo>
                    <a:lnTo>
                      <a:pt x="354" y="0"/>
                    </a:lnTo>
                    <a:lnTo>
                      <a:pt x="366" y="0"/>
                    </a:lnTo>
                    <a:lnTo>
                      <a:pt x="376" y="1"/>
                    </a:lnTo>
                    <a:lnTo>
                      <a:pt x="385" y="4"/>
                    </a:lnTo>
                    <a:lnTo>
                      <a:pt x="393" y="10"/>
                    </a:lnTo>
                    <a:lnTo>
                      <a:pt x="396" y="12"/>
                    </a:lnTo>
                    <a:lnTo>
                      <a:pt x="399" y="16"/>
                    </a:lnTo>
                    <a:lnTo>
                      <a:pt x="403" y="20"/>
                    </a:lnTo>
                    <a:lnTo>
                      <a:pt x="405" y="23"/>
                    </a:lnTo>
                    <a:lnTo>
                      <a:pt x="408" y="28"/>
                    </a:lnTo>
                    <a:lnTo>
                      <a:pt x="411" y="32"/>
                    </a:lnTo>
                    <a:lnTo>
                      <a:pt x="413" y="36"/>
                    </a:lnTo>
                    <a:lnTo>
                      <a:pt x="416" y="40"/>
                    </a:lnTo>
                    <a:lnTo>
                      <a:pt x="417" y="44"/>
                    </a:lnTo>
                    <a:lnTo>
                      <a:pt x="420" y="48"/>
                    </a:lnTo>
                    <a:lnTo>
                      <a:pt x="450" y="156"/>
                    </a:lnTo>
                    <a:lnTo>
                      <a:pt x="460" y="184"/>
                    </a:lnTo>
                    <a:lnTo>
                      <a:pt x="468" y="213"/>
                    </a:lnTo>
                    <a:lnTo>
                      <a:pt x="476" y="243"/>
                    </a:lnTo>
                    <a:lnTo>
                      <a:pt x="484" y="274"/>
                    </a:lnTo>
                    <a:lnTo>
                      <a:pt x="489" y="303"/>
                    </a:lnTo>
                    <a:lnTo>
                      <a:pt x="495" y="332"/>
                    </a:lnTo>
                    <a:lnTo>
                      <a:pt x="499" y="362"/>
                    </a:lnTo>
                    <a:lnTo>
                      <a:pt x="504" y="391"/>
                    </a:lnTo>
                    <a:lnTo>
                      <a:pt x="508" y="421"/>
                    </a:lnTo>
                    <a:lnTo>
                      <a:pt x="512" y="449"/>
                    </a:lnTo>
                    <a:lnTo>
                      <a:pt x="512" y="454"/>
                    </a:lnTo>
                    <a:lnTo>
                      <a:pt x="512" y="470"/>
                    </a:lnTo>
                    <a:lnTo>
                      <a:pt x="510" y="494"/>
                    </a:lnTo>
                    <a:lnTo>
                      <a:pt x="509" y="525"/>
                    </a:lnTo>
                    <a:lnTo>
                      <a:pt x="508" y="561"/>
                    </a:lnTo>
                    <a:lnTo>
                      <a:pt x="507" y="599"/>
                    </a:lnTo>
                    <a:lnTo>
                      <a:pt x="503" y="637"/>
                    </a:lnTo>
                    <a:lnTo>
                      <a:pt x="500" y="675"/>
                    </a:lnTo>
                    <a:lnTo>
                      <a:pt x="495" y="708"/>
                    </a:lnTo>
                    <a:lnTo>
                      <a:pt x="490" y="736"/>
                    </a:lnTo>
                    <a:lnTo>
                      <a:pt x="491" y="745"/>
                    </a:lnTo>
                    <a:lnTo>
                      <a:pt x="503" y="748"/>
                    </a:lnTo>
                    <a:lnTo>
                      <a:pt x="512" y="753"/>
                    </a:lnTo>
                    <a:lnTo>
                      <a:pt x="522" y="756"/>
                    </a:lnTo>
                    <a:lnTo>
                      <a:pt x="530" y="759"/>
                    </a:lnTo>
                    <a:lnTo>
                      <a:pt x="537" y="762"/>
                    </a:lnTo>
                    <a:lnTo>
                      <a:pt x="545" y="763"/>
                    </a:lnTo>
                    <a:lnTo>
                      <a:pt x="551" y="764"/>
                    </a:lnTo>
                    <a:lnTo>
                      <a:pt x="558" y="766"/>
                    </a:lnTo>
                    <a:lnTo>
                      <a:pt x="564" y="767"/>
                    </a:lnTo>
                    <a:lnTo>
                      <a:pt x="569" y="767"/>
                    </a:lnTo>
                    <a:lnTo>
                      <a:pt x="563" y="1028"/>
                    </a:lnTo>
                    <a:close/>
                  </a:path>
                </a:pathLst>
              </a:custGeom>
              <a:solidFill>
                <a:srgbClr val="F2D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4" name="Freeform 91"/>
              <p:cNvSpPr>
                <a:spLocks/>
              </p:cNvSpPr>
              <p:nvPr/>
            </p:nvSpPr>
            <p:spPr bwMode="auto">
              <a:xfrm>
                <a:off x="2243" y="3054"/>
                <a:ext cx="8" cy="49"/>
              </a:xfrm>
              <a:custGeom>
                <a:avLst/>
                <a:gdLst>
                  <a:gd name="T0" fmla="*/ 0 w 24"/>
                  <a:gd name="T1" fmla="*/ 0 h 145"/>
                  <a:gd name="T2" fmla="*/ 0 w 24"/>
                  <a:gd name="T3" fmla="*/ 0 h 145"/>
                  <a:gd name="T4" fmla="*/ 0 w 24"/>
                  <a:gd name="T5" fmla="*/ 0 h 145"/>
                  <a:gd name="T6" fmla="*/ 0 w 24"/>
                  <a:gd name="T7" fmla="*/ 0 h 145"/>
                  <a:gd name="T8" fmla="*/ 0 w 24"/>
                  <a:gd name="T9" fmla="*/ 0 h 145"/>
                  <a:gd name="T10" fmla="*/ 0 w 24"/>
                  <a:gd name="T11" fmla="*/ 0 h 145"/>
                  <a:gd name="T12" fmla="*/ 0 w 24"/>
                  <a:gd name="T13" fmla="*/ 0 h 145"/>
                  <a:gd name="T14" fmla="*/ 0 w 24"/>
                  <a:gd name="T15" fmla="*/ 0 h 145"/>
                  <a:gd name="T16" fmla="*/ 0 w 24"/>
                  <a:gd name="T17" fmla="*/ 0 h 145"/>
                  <a:gd name="T18" fmla="*/ 0 w 24"/>
                  <a:gd name="T19" fmla="*/ 0 h 145"/>
                  <a:gd name="T20" fmla="*/ 0 w 24"/>
                  <a:gd name="T21" fmla="*/ 0 h 1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145">
                    <a:moveTo>
                      <a:pt x="24" y="145"/>
                    </a:moveTo>
                    <a:lnTo>
                      <a:pt x="15" y="129"/>
                    </a:lnTo>
                    <a:lnTo>
                      <a:pt x="9" y="114"/>
                    </a:lnTo>
                    <a:lnTo>
                      <a:pt x="4" y="100"/>
                    </a:lnTo>
                    <a:lnTo>
                      <a:pt x="1" y="86"/>
                    </a:lnTo>
                    <a:lnTo>
                      <a:pt x="0" y="71"/>
                    </a:lnTo>
                    <a:lnTo>
                      <a:pt x="0" y="58"/>
                    </a:lnTo>
                    <a:lnTo>
                      <a:pt x="1" y="43"/>
                    </a:lnTo>
                    <a:lnTo>
                      <a:pt x="2" y="30"/>
                    </a:lnTo>
                    <a:lnTo>
                      <a:pt x="2" y="15"/>
                    </a:lnTo>
                    <a:lnTo>
                      <a:pt x="2" y="0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5" name="Freeform 92"/>
              <p:cNvSpPr>
                <a:spLocks/>
              </p:cNvSpPr>
              <p:nvPr/>
            </p:nvSpPr>
            <p:spPr bwMode="auto">
              <a:xfrm>
                <a:off x="2243" y="3007"/>
                <a:ext cx="5" cy="16"/>
              </a:xfrm>
              <a:custGeom>
                <a:avLst/>
                <a:gdLst>
                  <a:gd name="T0" fmla="*/ 0 w 14"/>
                  <a:gd name="T1" fmla="*/ 0 h 49"/>
                  <a:gd name="T2" fmla="*/ 0 w 14"/>
                  <a:gd name="T3" fmla="*/ 0 h 49"/>
                  <a:gd name="T4" fmla="*/ 0 w 14"/>
                  <a:gd name="T5" fmla="*/ 0 h 49"/>
                  <a:gd name="T6" fmla="*/ 0 w 14"/>
                  <a:gd name="T7" fmla="*/ 0 h 49"/>
                  <a:gd name="T8" fmla="*/ 0 w 14"/>
                  <a:gd name="T9" fmla="*/ 0 h 49"/>
                  <a:gd name="T10" fmla="*/ 0 w 14"/>
                  <a:gd name="T11" fmla="*/ 0 h 49"/>
                  <a:gd name="T12" fmla="*/ 0 w 14"/>
                  <a:gd name="T13" fmla="*/ 0 h 49"/>
                  <a:gd name="T14" fmla="*/ 0 w 14"/>
                  <a:gd name="T15" fmla="*/ 0 h 49"/>
                  <a:gd name="T16" fmla="*/ 0 w 14"/>
                  <a:gd name="T17" fmla="*/ 0 h 49"/>
                  <a:gd name="T18" fmla="*/ 0 w 14"/>
                  <a:gd name="T19" fmla="*/ 0 h 49"/>
                  <a:gd name="T20" fmla="*/ 0 w 14"/>
                  <a:gd name="T21" fmla="*/ 0 h 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" h="49">
                    <a:moveTo>
                      <a:pt x="14" y="0"/>
                    </a:moveTo>
                    <a:lnTo>
                      <a:pt x="13" y="2"/>
                    </a:lnTo>
                    <a:lnTo>
                      <a:pt x="10" y="6"/>
                    </a:lnTo>
                    <a:lnTo>
                      <a:pt x="8" y="10"/>
                    </a:lnTo>
                    <a:lnTo>
                      <a:pt x="6" y="14"/>
                    </a:lnTo>
                    <a:lnTo>
                      <a:pt x="4" y="21"/>
                    </a:lnTo>
                    <a:lnTo>
                      <a:pt x="3" y="27"/>
                    </a:lnTo>
                    <a:lnTo>
                      <a:pt x="1" y="33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6" name="Freeform 93"/>
              <p:cNvSpPr>
                <a:spLocks/>
              </p:cNvSpPr>
              <p:nvPr/>
            </p:nvSpPr>
            <p:spPr bwMode="auto">
              <a:xfrm>
                <a:off x="2242" y="3030"/>
                <a:ext cx="3" cy="20"/>
              </a:xfrm>
              <a:custGeom>
                <a:avLst/>
                <a:gdLst>
                  <a:gd name="T0" fmla="*/ 0 w 8"/>
                  <a:gd name="T1" fmla="*/ 0 h 59"/>
                  <a:gd name="T2" fmla="*/ 0 w 8"/>
                  <a:gd name="T3" fmla="*/ 0 h 59"/>
                  <a:gd name="T4" fmla="*/ 0 w 8"/>
                  <a:gd name="T5" fmla="*/ 0 h 59"/>
                  <a:gd name="T6" fmla="*/ 0 w 8"/>
                  <a:gd name="T7" fmla="*/ 0 h 59"/>
                  <a:gd name="T8" fmla="*/ 0 w 8"/>
                  <a:gd name="T9" fmla="*/ 0 h 59"/>
                  <a:gd name="T10" fmla="*/ 0 w 8"/>
                  <a:gd name="T11" fmla="*/ 0 h 59"/>
                  <a:gd name="T12" fmla="*/ 0 w 8"/>
                  <a:gd name="T13" fmla="*/ 0 h 59"/>
                  <a:gd name="T14" fmla="*/ 0 w 8"/>
                  <a:gd name="T15" fmla="*/ 0 h 59"/>
                  <a:gd name="T16" fmla="*/ 0 w 8"/>
                  <a:gd name="T17" fmla="*/ 0 h 59"/>
                  <a:gd name="T18" fmla="*/ 0 w 8"/>
                  <a:gd name="T19" fmla="*/ 0 h 59"/>
                  <a:gd name="T20" fmla="*/ 0 w 8"/>
                  <a:gd name="T21" fmla="*/ 0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" h="59">
                    <a:moveTo>
                      <a:pt x="0" y="0"/>
                    </a:moveTo>
                    <a:lnTo>
                      <a:pt x="0" y="2"/>
                    </a:lnTo>
                    <a:lnTo>
                      <a:pt x="1" y="6"/>
                    </a:lnTo>
                    <a:lnTo>
                      <a:pt x="1" y="10"/>
                    </a:lnTo>
                    <a:lnTo>
                      <a:pt x="3" y="16"/>
                    </a:lnTo>
                    <a:lnTo>
                      <a:pt x="4" y="22"/>
                    </a:lnTo>
                    <a:lnTo>
                      <a:pt x="5" y="28"/>
                    </a:lnTo>
                    <a:lnTo>
                      <a:pt x="7" y="35"/>
                    </a:lnTo>
                    <a:lnTo>
                      <a:pt x="8" y="43"/>
                    </a:lnTo>
                    <a:lnTo>
                      <a:pt x="8" y="50"/>
                    </a:lnTo>
                    <a:lnTo>
                      <a:pt x="8" y="59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7" name="Freeform 94"/>
              <p:cNvSpPr>
                <a:spLocks/>
              </p:cNvSpPr>
              <p:nvPr/>
            </p:nvSpPr>
            <p:spPr bwMode="auto">
              <a:xfrm>
                <a:off x="2107" y="2827"/>
                <a:ext cx="62" cy="461"/>
              </a:xfrm>
              <a:custGeom>
                <a:avLst/>
                <a:gdLst>
                  <a:gd name="T0" fmla="*/ 0 w 186"/>
                  <a:gd name="T1" fmla="*/ 0 h 1382"/>
                  <a:gd name="T2" fmla="*/ 0 w 186"/>
                  <a:gd name="T3" fmla="*/ 0 h 1382"/>
                  <a:gd name="T4" fmla="*/ 0 w 186"/>
                  <a:gd name="T5" fmla="*/ 0 h 1382"/>
                  <a:gd name="T6" fmla="*/ 0 w 186"/>
                  <a:gd name="T7" fmla="*/ 0 h 1382"/>
                  <a:gd name="T8" fmla="*/ 0 w 186"/>
                  <a:gd name="T9" fmla="*/ 0 h 1382"/>
                  <a:gd name="T10" fmla="*/ 0 w 186"/>
                  <a:gd name="T11" fmla="*/ 0 h 1382"/>
                  <a:gd name="T12" fmla="*/ 0 w 186"/>
                  <a:gd name="T13" fmla="*/ 0 h 1382"/>
                  <a:gd name="T14" fmla="*/ 0 w 186"/>
                  <a:gd name="T15" fmla="*/ 0 h 1382"/>
                  <a:gd name="T16" fmla="*/ 0 w 186"/>
                  <a:gd name="T17" fmla="*/ 0 h 1382"/>
                  <a:gd name="T18" fmla="*/ 0 w 186"/>
                  <a:gd name="T19" fmla="*/ 0 h 1382"/>
                  <a:gd name="T20" fmla="*/ 0 w 186"/>
                  <a:gd name="T21" fmla="*/ 0 h 1382"/>
                  <a:gd name="T22" fmla="*/ 0 w 186"/>
                  <a:gd name="T23" fmla="*/ 0 h 1382"/>
                  <a:gd name="T24" fmla="*/ 0 w 186"/>
                  <a:gd name="T25" fmla="*/ 0 h 1382"/>
                  <a:gd name="T26" fmla="*/ 0 w 186"/>
                  <a:gd name="T27" fmla="*/ 0 h 1382"/>
                  <a:gd name="T28" fmla="*/ 0 w 186"/>
                  <a:gd name="T29" fmla="*/ 0 h 1382"/>
                  <a:gd name="T30" fmla="*/ 0 w 186"/>
                  <a:gd name="T31" fmla="*/ 0 h 1382"/>
                  <a:gd name="T32" fmla="*/ 0 w 186"/>
                  <a:gd name="T33" fmla="*/ 0 h 1382"/>
                  <a:gd name="T34" fmla="*/ 0 w 186"/>
                  <a:gd name="T35" fmla="*/ 0 h 1382"/>
                  <a:gd name="T36" fmla="*/ 0 w 186"/>
                  <a:gd name="T37" fmla="*/ 0 h 1382"/>
                  <a:gd name="T38" fmla="*/ 0 w 186"/>
                  <a:gd name="T39" fmla="*/ 0 h 1382"/>
                  <a:gd name="T40" fmla="*/ 0 w 186"/>
                  <a:gd name="T41" fmla="*/ 0 h 1382"/>
                  <a:gd name="T42" fmla="*/ 0 w 186"/>
                  <a:gd name="T43" fmla="*/ 0 h 1382"/>
                  <a:gd name="T44" fmla="*/ 0 w 186"/>
                  <a:gd name="T45" fmla="*/ 0 h 1382"/>
                  <a:gd name="T46" fmla="*/ 0 w 186"/>
                  <a:gd name="T47" fmla="*/ 0 h 1382"/>
                  <a:gd name="T48" fmla="*/ 0 w 186"/>
                  <a:gd name="T49" fmla="*/ 0 h 1382"/>
                  <a:gd name="T50" fmla="*/ 0 w 186"/>
                  <a:gd name="T51" fmla="*/ 0 h 1382"/>
                  <a:gd name="T52" fmla="*/ 0 w 186"/>
                  <a:gd name="T53" fmla="*/ 0 h 1382"/>
                  <a:gd name="T54" fmla="*/ 0 w 186"/>
                  <a:gd name="T55" fmla="*/ 0 h 1382"/>
                  <a:gd name="T56" fmla="*/ 0 w 186"/>
                  <a:gd name="T57" fmla="*/ 0 h 1382"/>
                  <a:gd name="T58" fmla="*/ 0 w 186"/>
                  <a:gd name="T59" fmla="*/ 0 h 1382"/>
                  <a:gd name="T60" fmla="*/ 0 w 186"/>
                  <a:gd name="T61" fmla="*/ 0 h 1382"/>
                  <a:gd name="T62" fmla="*/ 0 w 186"/>
                  <a:gd name="T63" fmla="*/ 0 h 1382"/>
                  <a:gd name="T64" fmla="*/ 0 w 186"/>
                  <a:gd name="T65" fmla="*/ 0 h 1382"/>
                  <a:gd name="T66" fmla="*/ 0 w 186"/>
                  <a:gd name="T67" fmla="*/ 0 h 1382"/>
                  <a:gd name="T68" fmla="*/ 0 w 186"/>
                  <a:gd name="T69" fmla="*/ 0 h 1382"/>
                  <a:gd name="T70" fmla="*/ 0 w 186"/>
                  <a:gd name="T71" fmla="*/ 0 h 1382"/>
                  <a:gd name="T72" fmla="*/ 0 w 186"/>
                  <a:gd name="T73" fmla="*/ 0 h 1382"/>
                  <a:gd name="T74" fmla="*/ 0 w 186"/>
                  <a:gd name="T75" fmla="*/ 0 h 1382"/>
                  <a:gd name="T76" fmla="*/ 0 w 186"/>
                  <a:gd name="T77" fmla="*/ 0 h 1382"/>
                  <a:gd name="T78" fmla="*/ 0 w 186"/>
                  <a:gd name="T79" fmla="*/ 0 h 1382"/>
                  <a:gd name="T80" fmla="*/ 0 w 186"/>
                  <a:gd name="T81" fmla="*/ 0 h 1382"/>
                  <a:gd name="T82" fmla="*/ 0 w 186"/>
                  <a:gd name="T83" fmla="*/ 0 h 1382"/>
                  <a:gd name="T84" fmla="*/ 0 w 186"/>
                  <a:gd name="T85" fmla="*/ 0 h 1382"/>
                  <a:gd name="T86" fmla="*/ 0 w 186"/>
                  <a:gd name="T87" fmla="*/ 0 h 1382"/>
                  <a:gd name="T88" fmla="*/ 0 w 186"/>
                  <a:gd name="T89" fmla="*/ 0 h 1382"/>
                  <a:gd name="T90" fmla="*/ 0 w 186"/>
                  <a:gd name="T91" fmla="*/ 0 h 1382"/>
                  <a:gd name="T92" fmla="*/ 0 w 186"/>
                  <a:gd name="T93" fmla="*/ 0 h 1382"/>
                  <a:gd name="T94" fmla="*/ 0 w 186"/>
                  <a:gd name="T95" fmla="*/ 0 h 1382"/>
                  <a:gd name="T96" fmla="*/ 0 w 186"/>
                  <a:gd name="T97" fmla="*/ 0 h 1382"/>
                  <a:gd name="T98" fmla="*/ 0 w 186"/>
                  <a:gd name="T99" fmla="*/ 0 h 1382"/>
                  <a:gd name="T100" fmla="*/ 0 w 186"/>
                  <a:gd name="T101" fmla="*/ 0 h 1382"/>
                  <a:gd name="T102" fmla="*/ 0 w 186"/>
                  <a:gd name="T103" fmla="*/ 0 h 1382"/>
                  <a:gd name="T104" fmla="*/ 0 w 186"/>
                  <a:gd name="T105" fmla="*/ 0 h 1382"/>
                  <a:gd name="T106" fmla="*/ 0 w 186"/>
                  <a:gd name="T107" fmla="*/ 0 h 1382"/>
                  <a:gd name="T108" fmla="*/ 0 w 186"/>
                  <a:gd name="T109" fmla="*/ 0 h 1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86" h="1382">
                    <a:moveTo>
                      <a:pt x="186" y="1365"/>
                    </a:moveTo>
                    <a:lnTo>
                      <a:pt x="181" y="1370"/>
                    </a:lnTo>
                    <a:lnTo>
                      <a:pt x="175" y="1374"/>
                    </a:lnTo>
                    <a:lnTo>
                      <a:pt x="167" y="1378"/>
                    </a:lnTo>
                    <a:lnTo>
                      <a:pt x="161" y="1381"/>
                    </a:lnTo>
                    <a:lnTo>
                      <a:pt x="153" y="1382"/>
                    </a:lnTo>
                    <a:lnTo>
                      <a:pt x="147" y="1382"/>
                    </a:lnTo>
                    <a:lnTo>
                      <a:pt x="139" y="1382"/>
                    </a:lnTo>
                    <a:lnTo>
                      <a:pt x="133" y="1381"/>
                    </a:lnTo>
                    <a:lnTo>
                      <a:pt x="125" y="1378"/>
                    </a:lnTo>
                    <a:lnTo>
                      <a:pt x="119" y="1373"/>
                    </a:lnTo>
                    <a:lnTo>
                      <a:pt x="105" y="1363"/>
                    </a:lnTo>
                    <a:lnTo>
                      <a:pt x="90" y="1352"/>
                    </a:lnTo>
                    <a:lnTo>
                      <a:pt x="78" y="1341"/>
                    </a:lnTo>
                    <a:lnTo>
                      <a:pt x="65" y="1329"/>
                    </a:lnTo>
                    <a:lnTo>
                      <a:pt x="53" y="1316"/>
                    </a:lnTo>
                    <a:lnTo>
                      <a:pt x="42" y="1301"/>
                    </a:lnTo>
                    <a:lnTo>
                      <a:pt x="33" y="1286"/>
                    </a:lnTo>
                    <a:lnTo>
                      <a:pt x="24" y="1269"/>
                    </a:lnTo>
                    <a:lnTo>
                      <a:pt x="17" y="1252"/>
                    </a:lnTo>
                    <a:lnTo>
                      <a:pt x="11" y="1235"/>
                    </a:lnTo>
                    <a:lnTo>
                      <a:pt x="7" y="1214"/>
                    </a:lnTo>
                    <a:lnTo>
                      <a:pt x="3" y="1198"/>
                    </a:lnTo>
                    <a:lnTo>
                      <a:pt x="1" y="1184"/>
                    </a:lnTo>
                    <a:lnTo>
                      <a:pt x="0" y="1173"/>
                    </a:lnTo>
                    <a:lnTo>
                      <a:pt x="1" y="1162"/>
                    </a:lnTo>
                    <a:lnTo>
                      <a:pt x="2" y="1152"/>
                    </a:lnTo>
                    <a:lnTo>
                      <a:pt x="6" y="1140"/>
                    </a:lnTo>
                    <a:lnTo>
                      <a:pt x="11" y="1128"/>
                    </a:lnTo>
                    <a:lnTo>
                      <a:pt x="16" y="1111"/>
                    </a:lnTo>
                    <a:lnTo>
                      <a:pt x="25" y="1091"/>
                    </a:lnTo>
                    <a:lnTo>
                      <a:pt x="26" y="1090"/>
                    </a:lnTo>
                    <a:lnTo>
                      <a:pt x="29" y="1087"/>
                    </a:lnTo>
                    <a:lnTo>
                      <a:pt x="33" y="1086"/>
                    </a:lnTo>
                    <a:lnTo>
                      <a:pt x="37" y="1085"/>
                    </a:lnTo>
                    <a:lnTo>
                      <a:pt x="41" y="1084"/>
                    </a:lnTo>
                    <a:lnTo>
                      <a:pt x="46" y="1084"/>
                    </a:lnTo>
                    <a:lnTo>
                      <a:pt x="49" y="1085"/>
                    </a:lnTo>
                    <a:lnTo>
                      <a:pt x="53" y="1085"/>
                    </a:lnTo>
                    <a:lnTo>
                      <a:pt x="57" y="1087"/>
                    </a:lnTo>
                    <a:lnTo>
                      <a:pt x="58" y="1090"/>
                    </a:lnTo>
                    <a:lnTo>
                      <a:pt x="66" y="1109"/>
                    </a:lnTo>
                    <a:lnTo>
                      <a:pt x="70" y="1127"/>
                    </a:lnTo>
                    <a:lnTo>
                      <a:pt x="73" y="1144"/>
                    </a:lnTo>
                    <a:lnTo>
                      <a:pt x="73" y="1160"/>
                    </a:lnTo>
                    <a:lnTo>
                      <a:pt x="74" y="1176"/>
                    </a:lnTo>
                    <a:lnTo>
                      <a:pt x="75" y="1190"/>
                    </a:lnTo>
                    <a:lnTo>
                      <a:pt x="79" y="1204"/>
                    </a:lnTo>
                    <a:lnTo>
                      <a:pt x="85" y="1217"/>
                    </a:lnTo>
                    <a:lnTo>
                      <a:pt x="97" y="1232"/>
                    </a:lnTo>
                    <a:lnTo>
                      <a:pt x="112" y="1246"/>
                    </a:lnTo>
                    <a:lnTo>
                      <a:pt x="114" y="1247"/>
                    </a:lnTo>
                    <a:lnTo>
                      <a:pt x="116" y="1248"/>
                    </a:lnTo>
                    <a:lnTo>
                      <a:pt x="119" y="1248"/>
                    </a:lnTo>
                    <a:lnTo>
                      <a:pt x="121" y="1249"/>
                    </a:lnTo>
                    <a:lnTo>
                      <a:pt x="124" y="1249"/>
                    </a:lnTo>
                    <a:lnTo>
                      <a:pt x="126" y="1249"/>
                    </a:lnTo>
                    <a:lnTo>
                      <a:pt x="129" y="1249"/>
                    </a:lnTo>
                    <a:lnTo>
                      <a:pt x="131" y="1248"/>
                    </a:lnTo>
                    <a:lnTo>
                      <a:pt x="134" y="1248"/>
                    </a:lnTo>
                    <a:lnTo>
                      <a:pt x="137" y="1247"/>
                    </a:lnTo>
                    <a:lnTo>
                      <a:pt x="143" y="1239"/>
                    </a:lnTo>
                    <a:lnTo>
                      <a:pt x="147" y="1227"/>
                    </a:lnTo>
                    <a:lnTo>
                      <a:pt x="151" y="1214"/>
                    </a:lnTo>
                    <a:lnTo>
                      <a:pt x="152" y="1198"/>
                    </a:lnTo>
                    <a:lnTo>
                      <a:pt x="153" y="1179"/>
                    </a:lnTo>
                    <a:lnTo>
                      <a:pt x="153" y="1162"/>
                    </a:lnTo>
                    <a:lnTo>
                      <a:pt x="152" y="1145"/>
                    </a:lnTo>
                    <a:lnTo>
                      <a:pt x="151" y="1129"/>
                    </a:lnTo>
                    <a:lnTo>
                      <a:pt x="149" y="1116"/>
                    </a:lnTo>
                    <a:lnTo>
                      <a:pt x="148" y="1105"/>
                    </a:lnTo>
                    <a:lnTo>
                      <a:pt x="147" y="1096"/>
                    </a:lnTo>
                    <a:lnTo>
                      <a:pt x="147" y="1089"/>
                    </a:lnTo>
                    <a:lnTo>
                      <a:pt x="147" y="1082"/>
                    </a:lnTo>
                    <a:lnTo>
                      <a:pt x="147" y="1078"/>
                    </a:lnTo>
                    <a:lnTo>
                      <a:pt x="147" y="1073"/>
                    </a:lnTo>
                    <a:lnTo>
                      <a:pt x="148" y="1069"/>
                    </a:lnTo>
                    <a:lnTo>
                      <a:pt x="149" y="1064"/>
                    </a:lnTo>
                    <a:lnTo>
                      <a:pt x="151" y="1059"/>
                    </a:lnTo>
                    <a:lnTo>
                      <a:pt x="151" y="1052"/>
                    </a:lnTo>
                    <a:lnTo>
                      <a:pt x="152" y="1044"/>
                    </a:lnTo>
                    <a:lnTo>
                      <a:pt x="153" y="1035"/>
                    </a:lnTo>
                    <a:lnTo>
                      <a:pt x="156" y="1020"/>
                    </a:lnTo>
                    <a:lnTo>
                      <a:pt x="158" y="1001"/>
                    </a:lnTo>
                    <a:lnTo>
                      <a:pt x="162" y="981"/>
                    </a:lnTo>
                    <a:lnTo>
                      <a:pt x="165" y="960"/>
                    </a:lnTo>
                    <a:lnTo>
                      <a:pt x="169" y="938"/>
                    </a:lnTo>
                    <a:lnTo>
                      <a:pt x="171" y="918"/>
                    </a:lnTo>
                    <a:lnTo>
                      <a:pt x="174" y="900"/>
                    </a:lnTo>
                    <a:lnTo>
                      <a:pt x="175" y="885"/>
                    </a:lnTo>
                    <a:lnTo>
                      <a:pt x="174" y="875"/>
                    </a:lnTo>
                    <a:lnTo>
                      <a:pt x="166" y="874"/>
                    </a:lnTo>
                    <a:lnTo>
                      <a:pt x="162" y="871"/>
                    </a:lnTo>
                    <a:lnTo>
                      <a:pt x="160" y="869"/>
                    </a:lnTo>
                    <a:lnTo>
                      <a:pt x="156" y="866"/>
                    </a:lnTo>
                    <a:lnTo>
                      <a:pt x="153" y="864"/>
                    </a:lnTo>
                    <a:lnTo>
                      <a:pt x="149" y="860"/>
                    </a:lnTo>
                    <a:lnTo>
                      <a:pt x="146" y="858"/>
                    </a:lnTo>
                    <a:lnTo>
                      <a:pt x="143" y="855"/>
                    </a:lnTo>
                    <a:lnTo>
                      <a:pt x="139" y="852"/>
                    </a:lnTo>
                    <a:lnTo>
                      <a:pt x="135" y="849"/>
                    </a:lnTo>
                    <a:lnTo>
                      <a:pt x="131" y="847"/>
                    </a:lnTo>
                    <a:lnTo>
                      <a:pt x="128" y="846"/>
                    </a:lnTo>
                    <a:lnTo>
                      <a:pt x="122" y="844"/>
                    </a:lnTo>
                    <a:lnTo>
                      <a:pt x="115" y="842"/>
                    </a:lnTo>
                    <a:lnTo>
                      <a:pt x="107" y="838"/>
                    </a:lnTo>
                    <a:lnTo>
                      <a:pt x="98" y="836"/>
                    </a:lnTo>
                    <a:lnTo>
                      <a:pt x="90" y="832"/>
                    </a:lnTo>
                    <a:lnTo>
                      <a:pt x="83" y="830"/>
                    </a:lnTo>
                    <a:lnTo>
                      <a:pt x="76" y="826"/>
                    </a:lnTo>
                    <a:lnTo>
                      <a:pt x="71" y="824"/>
                    </a:lnTo>
                    <a:lnTo>
                      <a:pt x="70" y="821"/>
                    </a:lnTo>
                    <a:lnTo>
                      <a:pt x="71" y="809"/>
                    </a:lnTo>
                    <a:lnTo>
                      <a:pt x="74" y="797"/>
                    </a:lnTo>
                    <a:lnTo>
                      <a:pt x="76" y="783"/>
                    </a:lnTo>
                    <a:lnTo>
                      <a:pt x="82" y="770"/>
                    </a:lnTo>
                    <a:lnTo>
                      <a:pt x="87" y="756"/>
                    </a:lnTo>
                    <a:lnTo>
                      <a:pt x="92" y="744"/>
                    </a:lnTo>
                    <a:lnTo>
                      <a:pt x="97" y="733"/>
                    </a:lnTo>
                    <a:lnTo>
                      <a:pt x="102" y="722"/>
                    </a:lnTo>
                    <a:lnTo>
                      <a:pt x="105" y="714"/>
                    </a:lnTo>
                    <a:lnTo>
                      <a:pt x="107" y="708"/>
                    </a:lnTo>
                    <a:lnTo>
                      <a:pt x="108" y="703"/>
                    </a:lnTo>
                    <a:lnTo>
                      <a:pt x="108" y="698"/>
                    </a:lnTo>
                    <a:lnTo>
                      <a:pt x="108" y="694"/>
                    </a:lnTo>
                    <a:lnTo>
                      <a:pt x="108" y="690"/>
                    </a:lnTo>
                    <a:lnTo>
                      <a:pt x="108" y="685"/>
                    </a:lnTo>
                    <a:lnTo>
                      <a:pt x="107" y="682"/>
                    </a:lnTo>
                    <a:lnTo>
                      <a:pt x="107" y="679"/>
                    </a:lnTo>
                    <a:lnTo>
                      <a:pt x="106" y="678"/>
                    </a:lnTo>
                    <a:lnTo>
                      <a:pt x="106" y="675"/>
                    </a:lnTo>
                    <a:lnTo>
                      <a:pt x="103" y="658"/>
                    </a:lnTo>
                    <a:lnTo>
                      <a:pt x="99" y="644"/>
                    </a:lnTo>
                    <a:lnTo>
                      <a:pt x="96" y="632"/>
                    </a:lnTo>
                    <a:lnTo>
                      <a:pt x="90" y="621"/>
                    </a:lnTo>
                    <a:lnTo>
                      <a:pt x="85" y="610"/>
                    </a:lnTo>
                    <a:lnTo>
                      <a:pt x="82" y="602"/>
                    </a:lnTo>
                    <a:lnTo>
                      <a:pt x="78" y="592"/>
                    </a:lnTo>
                    <a:lnTo>
                      <a:pt x="75" y="583"/>
                    </a:lnTo>
                    <a:lnTo>
                      <a:pt x="73" y="573"/>
                    </a:lnTo>
                    <a:lnTo>
                      <a:pt x="73" y="562"/>
                    </a:lnTo>
                    <a:lnTo>
                      <a:pt x="74" y="560"/>
                    </a:lnTo>
                    <a:lnTo>
                      <a:pt x="79" y="557"/>
                    </a:lnTo>
                    <a:lnTo>
                      <a:pt x="84" y="554"/>
                    </a:lnTo>
                    <a:lnTo>
                      <a:pt x="92" y="550"/>
                    </a:lnTo>
                    <a:lnTo>
                      <a:pt x="101" y="548"/>
                    </a:lnTo>
                    <a:lnTo>
                      <a:pt x="110" y="544"/>
                    </a:lnTo>
                    <a:lnTo>
                      <a:pt x="117" y="541"/>
                    </a:lnTo>
                    <a:lnTo>
                      <a:pt x="125" y="539"/>
                    </a:lnTo>
                    <a:lnTo>
                      <a:pt x="130" y="536"/>
                    </a:lnTo>
                    <a:lnTo>
                      <a:pt x="134" y="535"/>
                    </a:lnTo>
                    <a:lnTo>
                      <a:pt x="138" y="533"/>
                    </a:lnTo>
                    <a:lnTo>
                      <a:pt x="142" y="530"/>
                    </a:lnTo>
                    <a:lnTo>
                      <a:pt x="144" y="528"/>
                    </a:lnTo>
                    <a:lnTo>
                      <a:pt x="148" y="525"/>
                    </a:lnTo>
                    <a:lnTo>
                      <a:pt x="152" y="522"/>
                    </a:lnTo>
                    <a:lnTo>
                      <a:pt x="156" y="519"/>
                    </a:lnTo>
                    <a:lnTo>
                      <a:pt x="158" y="517"/>
                    </a:lnTo>
                    <a:lnTo>
                      <a:pt x="162" y="514"/>
                    </a:lnTo>
                    <a:lnTo>
                      <a:pt x="165" y="512"/>
                    </a:lnTo>
                    <a:lnTo>
                      <a:pt x="169" y="509"/>
                    </a:lnTo>
                    <a:lnTo>
                      <a:pt x="176" y="508"/>
                    </a:lnTo>
                    <a:lnTo>
                      <a:pt x="176" y="497"/>
                    </a:lnTo>
                    <a:lnTo>
                      <a:pt x="176" y="482"/>
                    </a:lnTo>
                    <a:lnTo>
                      <a:pt x="174" y="465"/>
                    </a:lnTo>
                    <a:lnTo>
                      <a:pt x="171" y="444"/>
                    </a:lnTo>
                    <a:lnTo>
                      <a:pt x="167" y="424"/>
                    </a:lnTo>
                    <a:lnTo>
                      <a:pt x="163" y="402"/>
                    </a:lnTo>
                    <a:lnTo>
                      <a:pt x="161" y="382"/>
                    </a:lnTo>
                    <a:lnTo>
                      <a:pt x="157" y="363"/>
                    </a:lnTo>
                    <a:lnTo>
                      <a:pt x="156" y="349"/>
                    </a:lnTo>
                    <a:lnTo>
                      <a:pt x="154" y="339"/>
                    </a:lnTo>
                    <a:lnTo>
                      <a:pt x="153" y="330"/>
                    </a:lnTo>
                    <a:lnTo>
                      <a:pt x="152" y="324"/>
                    </a:lnTo>
                    <a:lnTo>
                      <a:pt x="152" y="319"/>
                    </a:lnTo>
                    <a:lnTo>
                      <a:pt x="151" y="314"/>
                    </a:lnTo>
                    <a:lnTo>
                      <a:pt x="149" y="311"/>
                    </a:lnTo>
                    <a:lnTo>
                      <a:pt x="149" y="306"/>
                    </a:lnTo>
                    <a:lnTo>
                      <a:pt x="148" y="301"/>
                    </a:lnTo>
                    <a:lnTo>
                      <a:pt x="148" y="295"/>
                    </a:lnTo>
                    <a:lnTo>
                      <a:pt x="149" y="287"/>
                    </a:lnTo>
                    <a:lnTo>
                      <a:pt x="151" y="279"/>
                    </a:lnTo>
                    <a:lnTo>
                      <a:pt x="152" y="268"/>
                    </a:lnTo>
                    <a:lnTo>
                      <a:pt x="153" y="254"/>
                    </a:lnTo>
                    <a:lnTo>
                      <a:pt x="154" y="238"/>
                    </a:lnTo>
                    <a:lnTo>
                      <a:pt x="154" y="221"/>
                    </a:lnTo>
                    <a:lnTo>
                      <a:pt x="156" y="203"/>
                    </a:lnTo>
                    <a:lnTo>
                      <a:pt x="154" y="186"/>
                    </a:lnTo>
                    <a:lnTo>
                      <a:pt x="153" y="170"/>
                    </a:lnTo>
                    <a:lnTo>
                      <a:pt x="149" y="155"/>
                    </a:lnTo>
                    <a:lnTo>
                      <a:pt x="146" y="144"/>
                    </a:lnTo>
                    <a:lnTo>
                      <a:pt x="139" y="137"/>
                    </a:lnTo>
                    <a:lnTo>
                      <a:pt x="137" y="135"/>
                    </a:lnTo>
                    <a:lnTo>
                      <a:pt x="134" y="134"/>
                    </a:lnTo>
                    <a:lnTo>
                      <a:pt x="131" y="134"/>
                    </a:lnTo>
                    <a:lnTo>
                      <a:pt x="129" y="134"/>
                    </a:lnTo>
                    <a:lnTo>
                      <a:pt x="126" y="134"/>
                    </a:lnTo>
                    <a:lnTo>
                      <a:pt x="124" y="134"/>
                    </a:lnTo>
                    <a:lnTo>
                      <a:pt x="121" y="134"/>
                    </a:lnTo>
                    <a:lnTo>
                      <a:pt x="119" y="135"/>
                    </a:lnTo>
                    <a:lnTo>
                      <a:pt x="116" y="137"/>
                    </a:lnTo>
                    <a:lnTo>
                      <a:pt x="115" y="138"/>
                    </a:lnTo>
                    <a:lnTo>
                      <a:pt x="98" y="154"/>
                    </a:lnTo>
                    <a:lnTo>
                      <a:pt x="87" y="175"/>
                    </a:lnTo>
                    <a:lnTo>
                      <a:pt x="79" y="198"/>
                    </a:lnTo>
                    <a:lnTo>
                      <a:pt x="74" y="225"/>
                    </a:lnTo>
                    <a:lnTo>
                      <a:pt x="71" y="253"/>
                    </a:lnTo>
                    <a:lnTo>
                      <a:pt x="69" y="281"/>
                    </a:lnTo>
                    <a:lnTo>
                      <a:pt x="66" y="310"/>
                    </a:lnTo>
                    <a:lnTo>
                      <a:pt x="64" y="337"/>
                    </a:lnTo>
                    <a:lnTo>
                      <a:pt x="58" y="362"/>
                    </a:lnTo>
                    <a:lnTo>
                      <a:pt x="51" y="383"/>
                    </a:lnTo>
                    <a:lnTo>
                      <a:pt x="49" y="386"/>
                    </a:lnTo>
                    <a:lnTo>
                      <a:pt x="46" y="386"/>
                    </a:lnTo>
                    <a:lnTo>
                      <a:pt x="42" y="384"/>
                    </a:lnTo>
                    <a:lnTo>
                      <a:pt x="37" y="382"/>
                    </a:lnTo>
                    <a:lnTo>
                      <a:pt x="32" y="378"/>
                    </a:lnTo>
                    <a:lnTo>
                      <a:pt x="26" y="375"/>
                    </a:lnTo>
                    <a:lnTo>
                      <a:pt x="21" y="371"/>
                    </a:lnTo>
                    <a:lnTo>
                      <a:pt x="19" y="367"/>
                    </a:lnTo>
                    <a:lnTo>
                      <a:pt x="16" y="363"/>
                    </a:lnTo>
                    <a:lnTo>
                      <a:pt x="15" y="361"/>
                    </a:lnTo>
                    <a:lnTo>
                      <a:pt x="16" y="338"/>
                    </a:lnTo>
                    <a:lnTo>
                      <a:pt x="15" y="314"/>
                    </a:lnTo>
                    <a:lnTo>
                      <a:pt x="14" y="294"/>
                    </a:lnTo>
                    <a:lnTo>
                      <a:pt x="12" y="273"/>
                    </a:lnTo>
                    <a:lnTo>
                      <a:pt x="10" y="252"/>
                    </a:lnTo>
                    <a:lnTo>
                      <a:pt x="9" y="232"/>
                    </a:lnTo>
                    <a:lnTo>
                      <a:pt x="7" y="213"/>
                    </a:lnTo>
                    <a:lnTo>
                      <a:pt x="7" y="192"/>
                    </a:lnTo>
                    <a:lnTo>
                      <a:pt x="10" y="171"/>
                    </a:lnTo>
                    <a:lnTo>
                      <a:pt x="14" y="149"/>
                    </a:lnTo>
                    <a:lnTo>
                      <a:pt x="20" y="130"/>
                    </a:lnTo>
                    <a:lnTo>
                      <a:pt x="26" y="113"/>
                    </a:lnTo>
                    <a:lnTo>
                      <a:pt x="35" y="97"/>
                    </a:lnTo>
                    <a:lnTo>
                      <a:pt x="44" y="83"/>
                    </a:lnTo>
                    <a:lnTo>
                      <a:pt x="56" y="68"/>
                    </a:lnTo>
                    <a:lnTo>
                      <a:pt x="67" y="54"/>
                    </a:lnTo>
                    <a:lnTo>
                      <a:pt x="80" y="42"/>
                    </a:lnTo>
                    <a:lnTo>
                      <a:pt x="93" y="30"/>
                    </a:lnTo>
                    <a:lnTo>
                      <a:pt x="107" y="20"/>
                    </a:lnTo>
                    <a:lnTo>
                      <a:pt x="121" y="9"/>
                    </a:lnTo>
                    <a:lnTo>
                      <a:pt x="128" y="5"/>
                    </a:lnTo>
                    <a:lnTo>
                      <a:pt x="134" y="3"/>
                    </a:lnTo>
                    <a:lnTo>
                      <a:pt x="140" y="2"/>
                    </a:lnTo>
                    <a:lnTo>
                      <a:pt x="147" y="0"/>
                    </a:lnTo>
                    <a:lnTo>
                      <a:pt x="154" y="2"/>
                    </a:lnTo>
                    <a:lnTo>
                      <a:pt x="161" y="3"/>
                    </a:lnTo>
                    <a:lnTo>
                      <a:pt x="167" y="4"/>
                    </a:lnTo>
                    <a:lnTo>
                      <a:pt x="174" y="8"/>
                    </a:lnTo>
                    <a:lnTo>
                      <a:pt x="180" y="11"/>
                    </a:lnTo>
                    <a:lnTo>
                      <a:pt x="186" y="15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8" name="Freeform 95"/>
              <p:cNvSpPr>
                <a:spLocks/>
              </p:cNvSpPr>
              <p:nvPr/>
            </p:nvSpPr>
            <p:spPr bwMode="auto">
              <a:xfrm>
                <a:off x="2182" y="2792"/>
                <a:ext cx="55" cy="208"/>
              </a:xfrm>
              <a:custGeom>
                <a:avLst/>
                <a:gdLst>
                  <a:gd name="T0" fmla="*/ 0 w 165"/>
                  <a:gd name="T1" fmla="*/ 0 h 624"/>
                  <a:gd name="T2" fmla="*/ 0 w 165"/>
                  <a:gd name="T3" fmla="*/ 0 h 624"/>
                  <a:gd name="T4" fmla="*/ 0 w 165"/>
                  <a:gd name="T5" fmla="*/ 0 h 624"/>
                  <a:gd name="T6" fmla="*/ 0 w 165"/>
                  <a:gd name="T7" fmla="*/ 0 h 624"/>
                  <a:gd name="T8" fmla="*/ 0 w 165"/>
                  <a:gd name="T9" fmla="*/ 0 h 624"/>
                  <a:gd name="T10" fmla="*/ 0 w 165"/>
                  <a:gd name="T11" fmla="*/ 0 h 624"/>
                  <a:gd name="T12" fmla="*/ 0 w 165"/>
                  <a:gd name="T13" fmla="*/ 0 h 624"/>
                  <a:gd name="T14" fmla="*/ 0 w 165"/>
                  <a:gd name="T15" fmla="*/ 0 h 624"/>
                  <a:gd name="T16" fmla="*/ 0 w 165"/>
                  <a:gd name="T17" fmla="*/ 0 h 624"/>
                  <a:gd name="T18" fmla="*/ 0 w 165"/>
                  <a:gd name="T19" fmla="*/ 0 h 624"/>
                  <a:gd name="T20" fmla="*/ 0 w 165"/>
                  <a:gd name="T21" fmla="*/ 0 h 624"/>
                  <a:gd name="T22" fmla="*/ 0 w 165"/>
                  <a:gd name="T23" fmla="*/ 0 h 624"/>
                  <a:gd name="T24" fmla="*/ 0 w 165"/>
                  <a:gd name="T25" fmla="*/ 0 h 624"/>
                  <a:gd name="T26" fmla="*/ 0 w 165"/>
                  <a:gd name="T27" fmla="*/ 0 h 624"/>
                  <a:gd name="T28" fmla="*/ 0 w 165"/>
                  <a:gd name="T29" fmla="*/ 0 h 624"/>
                  <a:gd name="T30" fmla="*/ 0 w 165"/>
                  <a:gd name="T31" fmla="*/ 0 h 624"/>
                  <a:gd name="T32" fmla="*/ 0 w 165"/>
                  <a:gd name="T33" fmla="*/ 0 h 624"/>
                  <a:gd name="T34" fmla="*/ 0 w 165"/>
                  <a:gd name="T35" fmla="*/ 0 h 624"/>
                  <a:gd name="T36" fmla="*/ 0 w 165"/>
                  <a:gd name="T37" fmla="*/ 0 h 624"/>
                  <a:gd name="T38" fmla="*/ 0 w 165"/>
                  <a:gd name="T39" fmla="*/ 0 h 624"/>
                  <a:gd name="T40" fmla="*/ 0 w 165"/>
                  <a:gd name="T41" fmla="*/ 0 h 624"/>
                  <a:gd name="T42" fmla="*/ 0 w 165"/>
                  <a:gd name="T43" fmla="*/ 0 h 624"/>
                  <a:gd name="T44" fmla="*/ 0 w 165"/>
                  <a:gd name="T45" fmla="*/ 0 h 624"/>
                  <a:gd name="T46" fmla="*/ 0 w 165"/>
                  <a:gd name="T47" fmla="*/ 0 h 624"/>
                  <a:gd name="T48" fmla="*/ 0 w 165"/>
                  <a:gd name="T49" fmla="*/ 0 h 624"/>
                  <a:gd name="T50" fmla="*/ 0 w 165"/>
                  <a:gd name="T51" fmla="*/ 0 h 624"/>
                  <a:gd name="T52" fmla="*/ 0 w 165"/>
                  <a:gd name="T53" fmla="*/ 0 h 624"/>
                  <a:gd name="T54" fmla="*/ 0 w 165"/>
                  <a:gd name="T55" fmla="*/ 0 h 624"/>
                  <a:gd name="T56" fmla="*/ 0 w 165"/>
                  <a:gd name="T57" fmla="*/ 0 h 624"/>
                  <a:gd name="T58" fmla="*/ 0 w 165"/>
                  <a:gd name="T59" fmla="*/ 0 h 624"/>
                  <a:gd name="T60" fmla="*/ 0 w 165"/>
                  <a:gd name="T61" fmla="*/ 0 h 624"/>
                  <a:gd name="T62" fmla="*/ 0 w 165"/>
                  <a:gd name="T63" fmla="*/ 0 h 624"/>
                  <a:gd name="T64" fmla="*/ 0 w 165"/>
                  <a:gd name="T65" fmla="*/ 0 h 624"/>
                  <a:gd name="T66" fmla="*/ 0 w 165"/>
                  <a:gd name="T67" fmla="*/ 0 h 624"/>
                  <a:gd name="T68" fmla="*/ 0 w 165"/>
                  <a:gd name="T69" fmla="*/ 0 h 624"/>
                  <a:gd name="T70" fmla="*/ 0 w 165"/>
                  <a:gd name="T71" fmla="*/ 0 h 624"/>
                  <a:gd name="T72" fmla="*/ 0 w 165"/>
                  <a:gd name="T73" fmla="*/ 0 h 624"/>
                  <a:gd name="T74" fmla="*/ 0 w 165"/>
                  <a:gd name="T75" fmla="*/ 0 h 624"/>
                  <a:gd name="T76" fmla="*/ 0 w 165"/>
                  <a:gd name="T77" fmla="*/ 0 h 624"/>
                  <a:gd name="T78" fmla="*/ 0 w 165"/>
                  <a:gd name="T79" fmla="*/ 0 h 624"/>
                  <a:gd name="T80" fmla="*/ 0 w 165"/>
                  <a:gd name="T81" fmla="*/ 0 h 624"/>
                  <a:gd name="T82" fmla="*/ 0 w 165"/>
                  <a:gd name="T83" fmla="*/ 0 h 624"/>
                  <a:gd name="T84" fmla="*/ 0 w 165"/>
                  <a:gd name="T85" fmla="*/ 0 h 624"/>
                  <a:gd name="T86" fmla="*/ 0 w 165"/>
                  <a:gd name="T87" fmla="*/ 0 h 624"/>
                  <a:gd name="T88" fmla="*/ 0 w 165"/>
                  <a:gd name="T89" fmla="*/ 0 h 624"/>
                  <a:gd name="T90" fmla="*/ 0 w 165"/>
                  <a:gd name="T91" fmla="*/ 0 h 624"/>
                  <a:gd name="T92" fmla="*/ 0 w 165"/>
                  <a:gd name="T93" fmla="*/ 0 h 624"/>
                  <a:gd name="T94" fmla="*/ 0 w 165"/>
                  <a:gd name="T95" fmla="*/ 0 h 624"/>
                  <a:gd name="T96" fmla="*/ 0 w 165"/>
                  <a:gd name="T97" fmla="*/ 0 h 624"/>
                  <a:gd name="T98" fmla="*/ 0 w 165"/>
                  <a:gd name="T99" fmla="*/ 0 h 624"/>
                  <a:gd name="T100" fmla="*/ 0 w 165"/>
                  <a:gd name="T101" fmla="*/ 0 h 624"/>
                  <a:gd name="T102" fmla="*/ 0 w 165"/>
                  <a:gd name="T103" fmla="*/ 0 h 624"/>
                  <a:gd name="T104" fmla="*/ 0 w 165"/>
                  <a:gd name="T105" fmla="*/ 0 h 624"/>
                  <a:gd name="T106" fmla="*/ 0 w 165"/>
                  <a:gd name="T107" fmla="*/ 0 h 624"/>
                  <a:gd name="T108" fmla="*/ 0 w 165"/>
                  <a:gd name="T109" fmla="*/ 0 h 624"/>
                  <a:gd name="T110" fmla="*/ 0 w 165"/>
                  <a:gd name="T111" fmla="*/ 0 h 624"/>
                  <a:gd name="T112" fmla="*/ 0 w 165"/>
                  <a:gd name="T113" fmla="*/ 0 h 62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65" h="624">
                    <a:moveTo>
                      <a:pt x="0" y="184"/>
                    </a:moveTo>
                    <a:lnTo>
                      <a:pt x="3" y="192"/>
                    </a:lnTo>
                    <a:lnTo>
                      <a:pt x="7" y="202"/>
                    </a:lnTo>
                    <a:lnTo>
                      <a:pt x="11" y="211"/>
                    </a:lnTo>
                    <a:lnTo>
                      <a:pt x="15" y="221"/>
                    </a:lnTo>
                    <a:lnTo>
                      <a:pt x="18" y="230"/>
                    </a:lnTo>
                    <a:lnTo>
                      <a:pt x="20" y="239"/>
                    </a:lnTo>
                    <a:lnTo>
                      <a:pt x="23" y="249"/>
                    </a:lnTo>
                    <a:lnTo>
                      <a:pt x="25" y="259"/>
                    </a:lnTo>
                    <a:lnTo>
                      <a:pt x="28" y="269"/>
                    </a:lnTo>
                    <a:lnTo>
                      <a:pt x="29" y="277"/>
                    </a:lnTo>
                    <a:lnTo>
                      <a:pt x="33" y="305"/>
                    </a:lnTo>
                    <a:lnTo>
                      <a:pt x="38" y="336"/>
                    </a:lnTo>
                    <a:lnTo>
                      <a:pt x="43" y="368"/>
                    </a:lnTo>
                    <a:lnTo>
                      <a:pt x="50" y="400"/>
                    </a:lnTo>
                    <a:lnTo>
                      <a:pt x="55" y="434"/>
                    </a:lnTo>
                    <a:lnTo>
                      <a:pt x="61" y="467"/>
                    </a:lnTo>
                    <a:lnTo>
                      <a:pt x="66" y="500"/>
                    </a:lnTo>
                    <a:lnTo>
                      <a:pt x="70" y="534"/>
                    </a:lnTo>
                    <a:lnTo>
                      <a:pt x="74" y="564"/>
                    </a:lnTo>
                    <a:lnTo>
                      <a:pt x="75" y="595"/>
                    </a:lnTo>
                    <a:lnTo>
                      <a:pt x="87" y="597"/>
                    </a:lnTo>
                    <a:lnTo>
                      <a:pt x="93" y="600"/>
                    </a:lnTo>
                    <a:lnTo>
                      <a:pt x="99" y="602"/>
                    </a:lnTo>
                    <a:lnTo>
                      <a:pt x="106" y="605"/>
                    </a:lnTo>
                    <a:lnTo>
                      <a:pt x="112" y="607"/>
                    </a:lnTo>
                    <a:lnTo>
                      <a:pt x="119" y="610"/>
                    </a:lnTo>
                    <a:lnTo>
                      <a:pt x="126" y="612"/>
                    </a:lnTo>
                    <a:lnTo>
                      <a:pt x="133" y="616"/>
                    </a:lnTo>
                    <a:lnTo>
                      <a:pt x="140" y="618"/>
                    </a:lnTo>
                    <a:lnTo>
                      <a:pt x="147" y="622"/>
                    </a:lnTo>
                    <a:lnTo>
                      <a:pt x="155" y="624"/>
                    </a:lnTo>
                    <a:lnTo>
                      <a:pt x="155" y="619"/>
                    </a:lnTo>
                    <a:lnTo>
                      <a:pt x="156" y="616"/>
                    </a:lnTo>
                    <a:lnTo>
                      <a:pt x="157" y="611"/>
                    </a:lnTo>
                    <a:lnTo>
                      <a:pt x="157" y="606"/>
                    </a:lnTo>
                    <a:lnTo>
                      <a:pt x="158" y="599"/>
                    </a:lnTo>
                    <a:lnTo>
                      <a:pt x="158" y="590"/>
                    </a:lnTo>
                    <a:lnTo>
                      <a:pt x="158" y="579"/>
                    </a:lnTo>
                    <a:lnTo>
                      <a:pt x="160" y="563"/>
                    </a:lnTo>
                    <a:lnTo>
                      <a:pt x="161" y="545"/>
                    </a:lnTo>
                    <a:lnTo>
                      <a:pt x="162" y="522"/>
                    </a:lnTo>
                    <a:lnTo>
                      <a:pt x="164" y="494"/>
                    </a:lnTo>
                    <a:lnTo>
                      <a:pt x="165" y="480"/>
                    </a:lnTo>
                    <a:lnTo>
                      <a:pt x="165" y="465"/>
                    </a:lnTo>
                    <a:lnTo>
                      <a:pt x="164" y="449"/>
                    </a:lnTo>
                    <a:lnTo>
                      <a:pt x="162" y="433"/>
                    </a:lnTo>
                    <a:lnTo>
                      <a:pt x="161" y="417"/>
                    </a:lnTo>
                    <a:lnTo>
                      <a:pt x="158" y="401"/>
                    </a:lnTo>
                    <a:lnTo>
                      <a:pt x="157" y="385"/>
                    </a:lnTo>
                    <a:lnTo>
                      <a:pt x="156" y="370"/>
                    </a:lnTo>
                    <a:lnTo>
                      <a:pt x="155" y="356"/>
                    </a:lnTo>
                    <a:lnTo>
                      <a:pt x="153" y="341"/>
                    </a:lnTo>
                    <a:lnTo>
                      <a:pt x="142" y="201"/>
                    </a:lnTo>
                    <a:lnTo>
                      <a:pt x="138" y="178"/>
                    </a:lnTo>
                    <a:lnTo>
                      <a:pt x="137" y="154"/>
                    </a:lnTo>
                    <a:lnTo>
                      <a:pt x="135" y="131"/>
                    </a:lnTo>
                    <a:lnTo>
                      <a:pt x="133" y="109"/>
                    </a:lnTo>
                    <a:lnTo>
                      <a:pt x="131" y="88"/>
                    </a:lnTo>
                    <a:lnTo>
                      <a:pt x="129" y="69"/>
                    </a:lnTo>
                    <a:lnTo>
                      <a:pt x="125" y="50"/>
                    </a:lnTo>
                    <a:lnTo>
                      <a:pt x="120" y="33"/>
                    </a:lnTo>
                    <a:lnTo>
                      <a:pt x="112" y="17"/>
                    </a:lnTo>
                    <a:lnTo>
                      <a:pt x="102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2" y="0"/>
                    </a:lnTo>
                    <a:lnTo>
                      <a:pt x="79" y="0"/>
                    </a:lnTo>
                    <a:lnTo>
                      <a:pt x="76" y="1"/>
                    </a:lnTo>
                    <a:lnTo>
                      <a:pt x="74" y="2"/>
                    </a:lnTo>
                    <a:lnTo>
                      <a:pt x="71" y="2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65" y="7"/>
                    </a:lnTo>
                    <a:lnTo>
                      <a:pt x="62" y="8"/>
                    </a:lnTo>
                    <a:lnTo>
                      <a:pt x="57" y="12"/>
                    </a:lnTo>
                    <a:lnTo>
                      <a:pt x="52" y="18"/>
                    </a:lnTo>
                    <a:lnTo>
                      <a:pt x="48" y="26"/>
                    </a:lnTo>
                    <a:lnTo>
                      <a:pt x="46" y="33"/>
                    </a:lnTo>
                    <a:lnTo>
                      <a:pt x="43" y="40"/>
                    </a:lnTo>
                    <a:lnTo>
                      <a:pt x="41" y="49"/>
                    </a:lnTo>
                    <a:lnTo>
                      <a:pt x="39" y="58"/>
                    </a:lnTo>
                    <a:lnTo>
                      <a:pt x="37" y="65"/>
                    </a:lnTo>
                    <a:lnTo>
                      <a:pt x="33" y="73"/>
                    </a:lnTo>
                    <a:lnTo>
                      <a:pt x="29" y="81"/>
                    </a:lnTo>
                    <a:lnTo>
                      <a:pt x="25" y="88"/>
                    </a:lnTo>
                    <a:lnTo>
                      <a:pt x="21" y="97"/>
                    </a:lnTo>
                    <a:lnTo>
                      <a:pt x="18" y="105"/>
                    </a:lnTo>
                    <a:lnTo>
                      <a:pt x="15" y="115"/>
                    </a:lnTo>
                    <a:lnTo>
                      <a:pt x="12" y="125"/>
                    </a:lnTo>
                    <a:lnTo>
                      <a:pt x="10" y="135"/>
                    </a:lnTo>
                    <a:lnTo>
                      <a:pt x="9" y="145"/>
                    </a:lnTo>
                    <a:lnTo>
                      <a:pt x="6" y="154"/>
                    </a:lnTo>
                    <a:lnTo>
                      <a:pt x="5" y="164"/>
                    </a:lnTo>
                    <a:lnTo>
                      <a:pt x="2" y="174"/>
                    </a:lnTo>
                    <a:lnTo>
                      <a:pt x="2" y="175"/>
                    </a:lnTo>
                    <a:lnTo>
                      <a:pt x="2" y="177"/>
                    </a:lnTo>
                    <a:lnTo>
                      <a:pt x="2" y="178"/>
                    </a:lnTo>
                    <a:lnTo>
                      <a:pt x="2" y="179"/>
                    </a:lnTo>
                    <a:lnTo>
                      <a:pt x="2" y="180"/>
                    </a:lnTo>
                    <a:lnTo>
                      <a:pt x="1" y="181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9" name="Freeform 96"/>
              <p:cNvSpPr>
                <a:spLocks/>
              </p:cNvSpPr>
              <p:nvPr/>
            </p:nvSpPr>
            <p:spPr bwMode="auto">
              <a:xfrm>
                <a:off x="2169" y="3114"/>
                <a:ext cx="68" cy="210"/>
              </a:xfrm>
              <a:custGeom>
                <a:avLst/>
                <a:gdLst>
                  <a:gd name="T0" fmla="*/ 0 w 202"/>
                  <a:gd name="T1" fmla="*/ 0 h 630"/>
                  <a:gd name="T2" fmla="*/ 0 w 202"/>
                  <a:gd name="T3" fmla="*/ 0 h 630"/>
                  <a:gd name="T4" fmla="*/ 0 w 202"/>
                  <a:gd name="T5" fmla="*/ 0 h 630"/>
                  <a:gd name="T6" fmla="*/ 0 w 202"/>
                  <a:gd name="T7" fmla="*/ 0 h 630"/>
                  <a:gd name="T8" fmla="*/ 0 w 202"/>
                  <a:gd name="T9" fmla="*/ 0 h 630"/>
                  <a:gd name="T10" fmla="*/ 0 w 202"/>
                  <a:gd name="T11" fmla="*/ 0 h 630"/>
                  <a:gd name="T12" fmla="*/ 0 w 202"/>
                  <a:gd name="T13" fmla="*/ 0 h 630"/>
                  <a:gd name="T14" fmla="*/ 0 w 202"/>
                  <a:gd name="T15" fmla="*/ 0 h 630"/>
                  <a:gd name="T16" fmla="*/ 0 w 202"/>
                  <a:gd name="T17" fmla="*/ 0 h 630"/>
                  <a:gd name="T18" fmla="*/ 0 w 202"/>
                  <a:gd name="T19" fmla="*/ 0 h 630"/>
                  <a:gd name="T20" fmla="*/ 0 w 202"/>
                  <a:gd name="T21" fmla="*/ 0 h 630"/>
                  <a:gd name="T22" fmla="*/ 0 w 202"/>
                  <a:gd name="T23" fmla="*/ 0 h 630"/>
                  <a:gd name="T24" fmla="*/ 0 w 202"/>
                  <a:gd name="T25" fmla="*/ 0 h 630"/>
                  <a:gd name="T26" fmla="*/ 0 w 202"/>
                  <a:gd name="T27" fmla="*/ 0 h 630"/>
                  <a:gd name="T28" fmla="*/ 0 w 202"/>
                  <a:gd name="T29" fmla="*/ 0 h 630"/>
                  <a:gd name="T30" fmla="*/ 0 w 202"/>
                  <a:gd name="T31" fmla="*/ 0 h 630"/>
                  <a:gd name="T32" fmla="*/ 0 w 202"/>
                  <a:gd name="T33" fmla="*/ 0 h 630"/>
                  <a:gd name="T34" fmla="*/ 0 w 202"/>
                  <a:gd name="T35" fmla="*/ 0 h 630"/>
                  <a:gd name="T36" fmla="*/ 0 w 202"/>
                  <a:gd name="T37" fmla="*/ 0 h 630"/>
                  <a:gd name="T38" fmla="*/ 0 w 202"/>
                  <a:gd name="T39" fmla="*/ 0 h 630"/>
                  <a:gd name="T40" fmla="*/ 0 w 202"/>
                  <a:gd name="T41" fmla="*/ 0 h 630"/>
                  <a:gd name="T42" fmla="*/ 0 w 202"/>
                  <a:gd name="T43" fmla="*/ 0 h 630"/>
                  <a:gd name="T44" fmla="*/ 0 w 202"/>
                  <a:gd name="T45" fmla="*/ 0 h 630"/>
                  <a:gd name="T46" fmla="*/ 0 w 202"/>
                  <a:gd name="T47" fmla="*/ 0 h 630"/>
                  <a:gd name="T48" fmla="*/ 0 w 202"/>
                  <a:gd name="T49" fmla="*/ 0 h 630"/>
                  <a:gd name="T50" fmla="*/ 0 w 202"/>
                  <a:gd name="T51" fmla="*/ 0 h 630"/>
                  <a:gd name="T52" fmla="*/ 0 w 202"/>
                  <a:gd name="T53" fmla="*/ 0 h 630"/>
                  <a:gd name="T54" fmla="*/ 0 w 202"/>
                  <a:gd name="T55" fmla="*/ 0 h 630"/>
                  <a:gd name="T56" fmla="*/ 0 w 202"/>
                  <a:gd name="T57" fmla="*/ 0 h 630"/>
                  <a:gd name="T58" fmla="*/ 0 w 202"/>
                  <a:gd name="T59" fmla="*/ 0 h 630"/>
                  <a:gd name="T60" fmla="*/ 0 w 202"/>
                  <a:gd name="T61" fmla="*/ 0 h 630"/>
                  <a:gd name="T62" fmla="*/ 0 w 202"/>
                  <a:gd name="T63" fmla="*/ 0 h 630"/>
                  <a:gd name="T64" fmla="*/ 0 w 202"/>
                  <a:gd name="T65" fmla="*/ 0 h 630"/>
                  <a:gd name="T66" fmla="*/ 0 w 202"/>
                  <a:gd name="T67" fmla="*/ 0 h 630"/>
                  <a:gd name="T68" fmla="*/ 0 w 202"/>
                  <a:gd name="T69" fmla="*/ 0 h 630"/>
                  <a:gd name="T70" fmla="*/ 0 w 202"/>
                  <a:gd name="T71" fmla="*/ 0 h 630"/>
                  <a:gd name="T72" fmla="*/ 0 w 202"/>
                  <a:gd name="T73" fmla="*/ 0 h 630"/>
                  <a:gd name="T74" fmla="*/ 0 w 202"/>
                  <a:gd name="T75" fmla="*/ 0 h 630"/>
                  <a:gd name="T76" fmla="*/ 0 w 202"/>
                  <a:gd name="T77" fmla="*/ 0 h 630"/>
                  <a:gd name="T78" fmla="*/ 0 w 202"/>
                  <a:gd name="T79" fmla="*/ 0 h 630"/>
                  <a:gd name="T80" fmla="*/ 0 w 202"/>
                  <a:gd name="T81" fmla="*/ 0 h 630"/>
                  <a:gd name="T82" fmla="*/ 0 w 202"/>
                  <a:gd name="T83" fmla="*/ 0 h 630"/>
                  <a:gd name="T84" fmla="*/ 0 w 202"/>
                  <a:gd name="T85" fmla="*/ 0 h 630"/>
                  <a:gd name="T86" fmla="*/ 0 w 202"/>
                  <a:gd name="T87" fmla="*/ 0 h 630"/>
                  <a:gd name="T88" fmla="*/ 0 w 202"/>
                  <a:gd name="T89" fmla="*/ 0 h 630"/>
                  <a:gd name="T90" fmla="*/ 0 w 202"/>
                  <a:gd name="T91" fmla="*/ 0 h 630"/>
                  <a:gd name="T92" fmla="*/ 0 w 202"/>
                  <a:gd name="T93" fmla="*/ 0 h 630"/>
                  <a:gd name="T94" fmla="*/ 0 w 202"/>
                  <a:gd name="T95" fmla="*/ 0 h 630"/>
                  <a:gd name="T96" fmla="*/ 0 w 202"/>
                  <a:gd name="T97" fmla="*/ 0 h 630"/>
                  <a:gd name="T98" fmla="*/ 0 w 202"/>
                  <a:gd name="T99" fmla="*/ 0 h 630"/>
                  <a:gd name="T100" fmla="*/ 0 w 202"/>
                  <a:gd name="T101" fmla="*/ 0 h 630"/>
                  <a:gd name="T102" fmla="*/ 0 w 202"/>
                  <a:gd name="T103" fmla="*/ 0 h 630"/>
                  <a:gd name="T104" fmla="*/ 0 w 202"/>
                  <a:gd name="T105" fmla="*/ 0 h 630"/>
                  <a:gd name="T106" fmla="*/ 0 w 202"/>
                  <a:gd name="T107" fmla="*/ 0 h 630"/>
                  <a:gd name="T108" fmla="*/ 0 w 202"/>
                  <a:gd name="T109" fmla="*/ 0 h 630"/>
                  <a:gd name="T110" fmla="*/ 0 w 202"/>
                  <a:gd name="T111" fmla="*/ 0 h 630"/>
                  <a:gd name="T112" fmla="*/ 0 w 202"/>
                  <a:gd name="T113" fmla="*/ 0 h 63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2" h="630">
                    <a:moveTo>
                      <a:pt x="34" y="454"/>
                    </a:moveTo>
                    <a:lnTo>
                      <a:pt x="36" y="465"/>
                    </a:lnTo>
                    <a:lnTo>
                      <a:pt x="38" y="475"/>
                    </a:lnTo>
                    <a:lnTo>
                      <a:pt x="40" y="486"/>
                    </a:lnTo>
                    <a:lnTo>
                      <a:pt x="43" y="497"/>
                    </a:lnTo>
                    <a:lnTo>
                      <a:pt x="45" y="507"/>
                    </a:lnTo>
                    <a:lnTo>
                      <a:pt x="48" y="518"/>
                    </a:lnTo>
                    <a:lnTo>
                      <a:pt x="52" y="528"/>
                    </a:lnTo>
                    <a:lnTo>
                      <a:pt x="56" y="537"/>
                    </a:lnTo>
                    <a:lnTo>
                      <a:pt x="59" y="546"/>
                    </a:lnTo>
                    <a:lnTo>
                      <a:pt x="63" y="553"/>
                    </a:lnTo>
                    <a:lnTo>
                      <a:pt x="67" y="561"/>
                    </a:lnTo>
                    <a:lnTo>
                      <a:pt x="71" y="568"/>
                    </a:lnTo>
                    <a:lnTo>
                      <a:pt x="75" y="577"/>
                    </a:lnTo>
                    <a:lnTo>
                      <a:pt x="77" y="584"/>
                    </a:lnTo>
                    <a:lnTo>
                      <a:pt x="81" y="591"/>
                    </a:lnTo>
                    <a:lnTo>
                      <a:pt x="84" y="599"/>
                    </a:lnTo>
                    <a:lnTo>
                      <a:pt x="88" y="605"/>
                    </a:lnTo>
                    <a:lnTo>
                      <a:pt x="93" y="611"/>
                    </a:lnTo>
                    <a:lnTo>
                      <a:pt x="98" y="617"/>
                    </a:lnTo>
                    <a:lnTo>
                      <a:pt x="103" y="621"/>
                    </a:lnTo>
                    <a:lnTo>
                      <a:pt x="105" y="622"/>
                    </a:lnTo>
                    <a:lnTo>
                      <a:pt x="108" y="623"/>
                    </a:lnTo>
                    <a:lnTo>
                      <a:pt x="111" y="625"/>
                    </a:lnTo>
                    <a:lnTo>
                      <a:pt x="112" y="626"/>
                    </a:lnTo>
                    <a:lnTo>
                      <a:pt x="114" y="627"/>
                    </a:lnTo>
                    <a:lnTo>
                      <a:pt x="117" y="628"/>
                    </a:lnTo>
                    <a:lnTo>
                      <a:pt x="121" y="630"/>
                    </a:lnTo>
                    <a:lnTo>
                      <a:pt x="123" y="630"/>
                    </a:lnTo>
                    <a:lnTo>
                      <a:pt x="126" y="630"/>
                    </a:lnTo>
                    <a:lnTo>
                      <a:pt x="129" y="630"/>
                    </a:lnTo>
                    <a:lnTo>
                      <a:pt x="144" y="626"/>
                    </a:lnTo>
                    <a:lnTo>
                      <a:pt x="153" y="612"/>
                    </a:lnTo>
                    <a:lnTo>
                      <a:pt x="161" y="596"/>
                    </a:lnTo>
                    <a:lnTo>
                      <a:pt x="166" y="578"/>
                    </a:lnTo>
                    <a:lnTo>
                      <a:pt x="169" y="560"/>
                    </a:lnTo>
                    <a:lnTo>
                      <a:pt x="172" y="540"/>
                    </a:lnTo>
                    <a:lnTo>
                      <a:pt x="173" y="519"/>
                    </a:lnTo>
                    <a:lnTo>
                      <a:pt x="175" y="497"/>
                    </a:lnTo>
                    <a:lnTo>
                      <a:pt x="176" y="475"/>
                    </a:lnTo>
                    <a:lnTo>
                      <a:pt x="177" y="452"/>
                    </a:lnTo>
                    <a:lnTo>
                      <a:pt x="180" y="427"/>
                    </a:lnTo>
                    <a:lnTo>
                      <a:pt x="191" y="287"/>
                    </a:lnTo>
                    <a:lnTo>
                      <a:pt x="193" y="274"/>
                    </a:lnTo>
                    <a:lnTo>
                      <a:pt x="193" y="258"/>
                    </a:lnTo>
                    <a:lnTo>
                      <a:pt x="194" y="243"/>
                    </a:lnTo>
                    <a:lnTo>
                      <a:pt x="196" y="227"/>
                    </a:lnTo>
                    <a:lnTo>
                      <a:pt x="198" y="211"/>
                    </a:lnTo>
                    <a:lnTo>
                      <a:pt x="199" y="195"/>
                    </a:lnTo>
                    <a:lnTo>
                      <a:pt x="200" y="179"/>
                    </a:lnTo>
                    <a:lnTo>
                      <a:pt x="200" y="163"/>
                    </a:lnTo>
                    <a:lnTo>
                      <a:pt x="202" y="149"/>
                    </a:lnTo>
                    <a:lnTo>
                      <a:pt x="200" y="134"/>
                    </a:lnTo>
                    <a:lnTo>
                      <a:pt x="198" y="107"/>
                    </a:lnTo>
                    <a:lnTo>
                      <a:pt x="196" y="84"/>
                    </a:lnTo>
                    <a:lnTo>
                      <a:pt x="195" y="65"/>
                    </a:lnTo>
                    <a:lnTo>
                      <a:pt x="194" y="50"/>
                    </a:lnTo>
                    <a:lnTo>
                      <a:pt x="194" y="38"/>
                    </a:lnTo>
                    <a:lnTo>
                      <a:pt x="193" y="30"/>
                    </a:lnTo>
                    <a:lnTo>
                      <a:pt x="193" y="22"/>
                    </a:lnTo>
                    <a:lnTo>
                      <a:pt x="191" y="17"/>
                    </a:lnTo>
                    <a:lnTo>
                      <a:pt x="190" y="12"/>
                    </a:lnTo>
                    <a:lnTo>
                      <a:pt x="189" y="9"/>
                    </a:lnTo>
                    <a:lnTo>
                      <a:pt x="189" y="0"/>
                    </a:lnTo>
                    <a:lnTo>
                      <a:pt x="181" y="3"/>
                    </a:lnTo>
                    <a:lnTo>
                      <a:pt x="175" y="6"/>
                    </a:lnTo>
                    <a:lnTo>
                      <a:pt x="167" y="10"/>
                    </a:lnTo>
                    <a:lnTo>
                      <a:pt x="161" y="14"/>
                    </a:lnTo>
                    <a:lnTo>
                      <a:pt x="154" y="17"/>
                    </a:lnTo>
                    <a:lnTo>
                      <a:pt x="148" y="21"/>
                    </a:lnTo>
                    <a:lnTo>
                      <a:pt x="141" y="23"/>
                    </a:lnTo>
                    <a:lnTo>
                      <a:pt x="135" y="27"/>
                    </a:lnTo>
                    <a:lnTo>
                      <a:pt x="129" y="30"/>
                    </a:lnTo>
                    <a:lnTo>
                      <a:pt x="122" y="32"/>
                    </a:lnTo>
                    <a:lnTo>
                      <a:pt x="112" y="34"/>
                    </a:lnTo>
                    <a:lnTo>
                      <a:pt x="109" y="64"/>
                    </a:lnTo>
                    <a:lnTo>
                      <a:pt x="107" y="96"/>
                    </a:lnTo>
                    <a:lnTo>
                      <a:pt x="102" y="129"/>
                    </a:lnTo>
                    <a:lnTo>
                      <a:pt x="97" y="162"/>
                    </a:lnTo>
                    <a:lnTo>
                      <a:pt x="91" y="195"/>
                    </a:lnTo>
                    <a:lnTo>
                      <a:pt x="85" y="228"/>
                    </a:lnTo>
                    <a:lnTo>
                      <a:pt x="79" y="261"/>
                    </a:lnTo>
                    <a:lnTo>
                      <a:pt x="73" y="293"/>
                    </a:lnTo>
                    <a:lnTo>
                      <a:pt x="68" y="324"/>
                    </a:lnTo>
                    <a:lnTo>
                      <a:pt x="65" y="351"/>
                    </a:lnTo>
                    <a:lnTo>
                      <a:pt x="62" y="365"/>
                    </a:lnTo>
                    <a:lnTo>
                      <a:pt x="59" y="378"/>
                    </a:lnTo>
                    <a:lnTo>
                      <a:pt x="56" y="390"/>
                    </a:lnTo>
                    <a:lnTo>
                      <a:pt x="52" y="404"/>
                    </a:lnTo>
                    <a:lnTo>
                      <a:pt x="48" y="416"/>
                    </a:lnTo>
                    <a:lnTo>
                      <a:pt x="43" y="428"/>
                    </a:lnTo>
                    <a:lnTo>
                      <a:pt x="38" y="441"/>
                    </a:lnTo>
                    <a:lnTo>
                      <a:pt x="32" y="454"/>
                    </a:lnTo>
                    <a:lnTo>
                      <a:pt x="26" y="466"/>
                    </a:lnTo>
                    <a:lnTo>
                      <a:pt x="21" y="479"/>
                    </a:lnTo>
                    <a:lnTo>
                      <a:pt x="20" y="481"/>
                    </a:lnTo>
                    <a:lnTo>
                      <a:pt x="18" y="485"/>
                    </a:lnTo>
                    <a:lnTo>
                      <a:pt x="16" y="487"/>
                    </a:lnTo>
                    <a:lnTo>
                      <a:pt x="15" y="491"/>
                    </a:lnTo>
                    <a:lnTo>
                      <a:pt x="12" y="493"/>
                    </a:lnTo>
                    <a:lnTo>
                      <a:pt x="11" y="496"/>
                    </a:lnTo>
                    <a:lnTo>
                      <a:pt x="8" y="499"/>
                    </a:lnTo>
                    <a:lnTo>
                      <a:pt x="6" y="502"/>
                    </a:lnTo>
                    <a:lnTo>
                      <a:pt x="3" y="504"/>
                    </a:lnTo>
                    <a:lnTo>
                      <a:pt x="0" y="506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0" name="Freeform 97"/>
              <p:cNvSpPr>
                <a:spLocks/>
              </p:cNvSpPr>
              <p:nvPr/>
            </p:nvSpPr>
            <p:spPr bwMode="auto">
              <a:xfrm>
                <a:off x="2100" y="2703"/>
                <a:ext cx="69" cy="311"/>
              </a:xfrm>
              <a:custGeom>
                <a:avLst/>
                <a:gdLst>
                  <a:gd name="T0" fmla="*/ 0 w 207"/>
                  <a:gd name="T1" fmla="*/ 0 h 934"/>
                  <a:gd name="T2" fmla="*/ 0 w 207"/>
                  <a:gd name="T3" fmla="*/ 0 h 934"/>
                  <a:gd name="T4" fmla="*/ 0 w 207"/>
                  <a:gd name="T5" fmla="*/ 0 h 934"/>
                  <a:gd name="T6" fmla="*/ 0 w 207"/>
                  <a:gd name="T7" fmla="*/ 0 h 934"/>
                  <a:gd name="T8" fmla="*/ 0 w 207"/>
                  <a:gd name="T9" fmla="*/ 0 h 934"/>
                  <a:gd name="T10" fmla="*/ 0 w 207"/>
                  <a:gd name="T11" fmla="*/ 0 h 934"/>
                  <a:gd name="T12" fmla="*/ 0 w 207"/>
                  <a:gd name="T13" fmla="*/ 0 h 934"/>
                  <a:gd name="T14" fmla="*/ 0 w 207"/>
                  <a:gd name="T15" fmla="*/ 0 h 934"/>
                  <a:gd name="T16" fmla="*/ 0 w 207"/>
                  <a:gd name="T17" fmla="*/ 0 h 934"/>
                  <a:gd name="T18" fmla="*/ 0 w 207"/>
                  <a:gd name="T19" fmla="*/ 0 h 934"/>
                  <a:gd name="T20" fmla="*/ 0 w 207"/>
                  <a:gd name="T21" fmla="*/ 0 h 934"/>
                  <a:gd name="T22" fmla="*/ 0 w 207"/>
                  <a:gd name="T23" fmla="*/ 0 h 934"/>
                  <a:gd name="T24" fmla="*/ 0 w 207"/>
                  <a:gd name="T25" fmla="*/ 0 h 934"/>
                  <a:gd name="T26" fmla="*/ 0 w 207"/>
                  <a:gd name="T27" fmla="*/ 0 h 934"/>
                  <a:gd name="T28" fmla="*/ 0 w 207"/>
                  <a:gd name="T29" fmla="*/ 0 h 934"/>
                  <a:gd name="T30" fmla="*/ 0 w 207"/>
                  <a:gd name="T31" fmla="*/ 0 h 934"/>
                  <a:gd name="T32" fmla="*/ 0 w 207"/>
                  <a:gd name="T33" fmla="*/ 0 h 934"/>
                  <a:gd name="T34" fmla="*/ 0 w 207"/>
                  <a:gd name="T35" fmla="*/ 0 h 934"/>
                  <a:gd name="T36" fmla="*/ 0 w 207"/>
                  <a:gd name="T37" fmla="*/ 0 h 934"/>
                  <a:gd name="T38" fmla="*/ 0 w 207"/>
                  <a:gd name="T39" fmla="*/ 0 h 934"/>
                  <a:gd name="T40" fmla="*/ 0 w 207"/>
                  <a:gd name="T41" fmla="*/ 0 h 934"/>
                  <a:gd name="T42" fmla="*/ 0 w 207"/>
                  <a:gd name="T43" fmla="*/ 0 h 934"/>
                  <a:gd name="T44" fmla="*/ 0 w 207"/>
                  <a:gd name="T45" fmla="*/ 0 h 934"/>
                  <a:gd name="T46" fmla="*/ 0 w 207"/>
                  <a:gd name="T47" fmla="*/ 0 h 934"/>
                  <a:gd name="T48" fmla="*/ 0 w 207"/>
                  <a:gd name="T49" fmla="*/ 0 h 934"/>
                  <a:gd name="T50" fmla="*/ 0 w 207"/>
                  <a:gd name="T51" fmla="*/ 0 h 934"/>
                  <a:gd name="T52" fmla="*/ 0 w 207"/>
                  <a:gd name="T53" fmla="*/ 0 h 934"/>
                  <a:gd name="T54" fmla="*/ 0 w 207"/>
                  <a:gd name="T55" fmla="*/ 0 h 934"/>
                  <a:gd name="T56" fmla="*/ 0 w 207"/>
                  <a:gd name="T57" fmla="*/ 0 h 934"/>
                  <a:gd name="T58" fmla="*/ 0 w 207"/>
                  <a:gd name="T59" fmla="*/ 0 h 934"/>
                  <a:gd name="T60" fmla="*/ 0 w 207"/>
                  <a:gd name="T61" fmla="*/ 0 h 934"/>
                  <a:gd name="T62" fmla="*/ 0 w 207"/>
                  <a:gd name="T63" fmla="*/ 0 h 934"/>
                  <a:gd name="T64" fmla="*/ 0 w 207"/>
                  <a:gd name="T65" fmla="*/ 0 h 934"/>
                  <a:gd name="T66" fmla="*/ 0 w 207"/>
                  <a:gd name="T67" fmla="*/ 0 h 934"/>
                  <a:gd name="T68" fmla="*/ 0 w 207"/>
                  <a:gd name="T69" fmla="*/ 0 h 934"/>
                  <a:gd name="T70" fmla="*/ 0 w 207"/>
                  <a:gd name="T71" fmla="*/ 0 h 934"/>
                  <a:gd name="T72" fmla="*/ 0 w 207"/>
                  <a:gd name="T73" fmla="*/ 0 h 934"/>
                  <a:gd name="T74" fmla="*/ 0 w 207"/>
                  <a:gd name="T75" fmla="*/ 0 h 934"/>
                  <a:gd name="T76" fmla="*/ 0 w 207"/>
                  <a:gd name="T77" fmla="*/ 0 h 934"/>
                  <a:gd name="T78" fmla="*/ 0 w 207"/>
                  <a:gd name="T79" fmla="*/ 0 h 934"/>
                  <a:gd name="T80" fmla="*/ 0 w 207"/>
                  <a:gd name="T81" fmla="*/ 0 h 934"/>
                  <a:gd name="T82" fmla="*/ 0 w 207"/>
                  <a:gd name="T83" fmla="*/ 0 h 934"/>
                  <a:gd name="T84" fmla="*/ 0 w 207"/>
                  <a:gd name="T85" fmla="*/ 0 h 934"/>
                  <a:gd name="T86" fmla="*/ 0 w 207"/>
                  <a:gd name="T87" fmla="*/ 0 h 934"/>
                  <a:gd name="T88" fmla="*/ 0 w 207"/>
                  <a:gd name="T89" fmla="*/ 0 h 934"/>
                  <a:gd name="T90" fmla="*/ 0 w 207"/>
                  <a:gd name="T91" fmla="*/ 0 h 934"/>
                  <a:gd name="T92" fmla="*/ 0 w 207"/>
                  <a:gd name="T93" fmla="*/ 0 h 934"/>
                  <a:gd name="T94" fmla="*/ 0 w 207"/>
                  <a:gd name="T95" fmla="*/ 0 h 934"/>
                  <a:gd name="T96" fmla="*/ 0 w 207"/>
                  <a:gd name="T97" fmla="*/ 0 h 934"/>
                  <a:gd name="T98" fmla="*/ 0 w 207"/>
                  <a:gd name="T99" fmla="*/ 0 h 934"/>
                  <a:gd name="T100" fmla="*/ 0 w 207"/>
                  <a:gd name="T101" fmla="*/ 0 h 934"/>
                  <a:gd name="T102" fmla="*/ 0 w 207"/>
                  <a:gd name="T103" fmla="*/ 0 h 93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07" h="934">
                    <a:moveTo>
                      <a:pt x="38" y="21"/>
                    </a:moveTo>
                    <a:lnTo>
                      <a:pt x="89" y="0"/>
                    </a:lnTo>
                    <a:lnTo>
                      <a:pt x="118" y="25"/>
                    </a:lnTo>
                    <a:lnTo>
                      <a:pt x="116" y="41"/>
                    </a:lnTo>
                    <a:lnTo>
                      <a:pt x="116" y="57"/>
                    </a:lnTo>
                    <a:lnTo>
                      <a:pt x="115" y="75"/>
                    </a:lnTo>
                    <a:lnTo>
                      <a:pt x="114" y="95"/>
                    </a:lnTo>
                    <a:lnTo>
                      <a:pt x="114" y="113"/>
                    </a:lnTo>
                    <a:lnTo>
                      <a:pt x="114" y="133"/>
                    </a:lnTo>
                    <a:lnTo>
                      <a:pt x="114" y="151"/>
                    </a:lnTo>
                    <a:lnTo>
                      <a:pt x="114" y="168"/>
                    </a:lnTo>
                    <a:lnTo>
                      <a:pt x="115" y="185"/>
                    </a:lnTo>
                    <a:lnTo>
                      <a:pt x="116" y="200"/>
                    </a:lnTo>
                    <a:lnTo>
                      <a:pt x="120" y="234"/>
                    </a:lnTo>
                    <a:lnTo>
                      <a:pt x="121" y="269"/>
                    </a:lnTo>
                    <a:lnTo>
                      <a:pt x="120" y="302"/>
                    </a:lnTo>
                    <a:lnTo>
                      <a:pt x="118" y="335"/>
                    </a:lnTo>
                    <a:lnTo>
                      <a:pt x="115" y="368"/>
                    </a:lnTo>
                    <a:lnTo>
                      <a:pt x="112" y="400"/>
                    </a:lnTo>
                    <a:lnTo>
                      <a:pt x="111" y="433"/>
                    </a:lnTo>
                    <a:lnTo>
                      <a:pt x="111" y="468"/>
                    </a:lnTo>
                    <a:lnTo>
                      <a:pt x="114" y="502"/>
                    </a:lnTo>
                    <a:lnTo>
                      <a:pt x="119" y="538"/>
                    </a:lnTo>
                    <a:lnTo>
                      <a:pt x="120" y="549"/>
                    </a:lnTo>
                    <a:lnTo>
                      <a:pt x="123" y="561"/>
                    </a:lnTo>
                    <a:lnTo>
                      <a:pt x="124" y="572"/>
                    </a:lnTo>
                    <a:lnTo>
                      <a:pt x="127" y="583"/>
                    </a:lnTo>
                    <a:lnTo>
                      <a:pt x="129" y="595"/>
                    </a:lnTo>
                    <a:lnTo>
                      <a:pt x="132" y="606"/>
                    </a:lnTo>
                    <a:lnTo>
                      <a:pt x="134" y="618"/>
                    </a:lnTo>
                    <a:lnTo>
                      <a:pt x="138" y="630"/>
                    </a:lnTo>
                    <a:lnTo>
                      <a:pt x="142" y="641"/>
                    </a:lnTo>
                    <a:lnTo>
                      <a:pt x="147" y="652"/>
                    </a:lnTo>
                    <a:lnTo>
                      <a:pt x="160" y="679"/>
                    </a:lnTo>
                    <a:lnTo>
                      <a:pt x="171" y="708"/>
                    </a:lnTo>
                    <a:lnTo>
                      <a:pt x="182" y="737"/>
                    </a:lnTo>
                    <a:lnTo>
                      <a:pt x="191" y="767"/>
                    </a:lnTo>
                    <a:lnTo>
                      <a:pt x="198" y="796"/>
                    </a:lnTo>
                    <a:lnTo>
                      <a:pt x="203" y="822"/>
                    </a:lnTo>
                    <a:lnTo>
                      <a:pt x="207" y="845"/>
                    </a:lnTo>
                    <a:lnTo>
                      <a:pt x="206" y="864"/>
                    </a:lnTo>
                    <a:lnTo>
                      <a:pt x="203" y="877"/>
                    </a:lnTo>
                    <a:lnTo>
                      <a:pt x="196" y="886"/>
                    </a:lnTo>
                    <a:lnTo>
                      <a:pt x="116" y="930"/>
                    </a:lnTo>
                    <a:lnTo>
                      <a:pt x="107" y="934"/>
                    </a:lnTo>
                    <a:lnTo>
                      <a:pt x="98" y="934"/>
                    </a:lnTo>
                    <a:lnTo>
                      <a:pt x="89" y="929"/>
                    </a:lnTo>
                    <a:lnTo>
                      <a:pt x="80" y="922"/>
                    </a:lnTo>
                    <a:lnTo>
                      <a:pt x="73" y="910"/>
                    </a:lnTo>
                    <a:lnTo>
                      <a:pt x="65" y="897"/>
                    </a:lnTo>
                    <a:lnTo>
                      <a:pt x="57" y="881"/>
                    </a:lnTo>
                    <a:lnTo>
                      <a:pt x="50" y="865"/>
                    </a:lnTo>
                    <a:lnTo>
                      <a:pt x="43" y="847"/>
                    </a:lnTo>
                    <a:lnTo>
                      <a:pt x="38" y="830"/>
                    </a:lnTo>
                    <a:lnTo>
                      <a:pt x="34" y="818"/>
                    </a:lnTo>
                    <a:lnTo>
                      <a:pt x="32" y="805"/>
                    </a:lnTo>
                    <a:lnTo>
                      <a:pt x="28" y="791"/>
                    </a:lnTo>
                    <a:lnTo>
                      <a:pt x="25" y="776"/>
                    </a:lnTo>
                    <a:lnTo>
                      <a:pt x="22" y="761"/>
                    </a:lnTo>
                    <a:lnTo>
                      <a:pt x="19" y="745"/>
                    </a:lnTo>
                    <a:lnTo>
                      <a:pt x="18" y="730"/>
                    </a:lnTo>
                    <a:lnTo>
                      <a:pt x="16" y="717"/>
                    </a:lnTo>
                    <a:lnTo>
                      <a:pt x="16" y="703"/>
                    </a:lnTo>
                    <a:lnTo>
                      <a:pt x="18" y="692"/>
                    </a:lnTo>
                    <a:lnTo>
                      <a:pt x="18" y="690"/>
                    </a:lnTo>
                    <a:lnTo>
                      <a:pt x="18" y="682"/>
                    </a:lnTo>
                    <a:lnTo>
                      <a:pt x="16" y="670"/>
                    </a:lnTo>
                    <a:lnTo>
                      <a:pt x="16" y="657"/>
                    </a:lnTo>
                    <a:lnTo>
                      <a:pt x="16" y="642"/>
                    </a:lnTo>
                    <a:lnTo>
                      <a:pt x="15" y="628"/>
                    </a:lnTo>
                    <a:lnTo>
                      <a:pt x="15" y="616"/>
                    </a:lnTo>
                    <a:lnTo>
                      <a:pt x="15" y="607"/>
                    </a:lnTo>
                    <a:lnTo>
                      <a:pt x="15" y="604"/>
                    </a:lnTo>
                    <a:lnTo>
                      <a:pt x="15" y="605"/>
                    </a:lnTo>
                    <a:lnTo>
                      <a:pt x="15" y="577"/>
                    </a:lnTo>
                    <a:lnTo>
                      <a:pt x="15" y="546"/>
                    </a:lnTo>
                    <a:lnTo>
                      <a:pt x="15" y="515"/>
                    </a:lnTo>
                    <a:lnTo>
                      <a:pt x="15" y="482"/>
                    </a:lnTo>
                    <a:lnTo>
                      <a:pt x="15" y="449"/>
                    </a:lnTo>
                    <a:lnTo>
                      <a:pt x="16" y="416"/>
                    </a:lnTo>
                    <a:lnTo>
                      <a:pt x="16" y="383"/>
                    </a:lnTo>
                    <a:lnTo>
                      <a:pt x="18" y="350"/>
                    </a:lnTo>
                    <a:lnTo>
                      <a:pt x="18" y="318"/>
                    </a:lnTo>
                    <a:lnTo>
                      <a:pt x="18" y="287"/>
                    </a:lnTo>
                    <a:lnTo>
                      <a:pt x="18" y="266"/>
                    </a:lnTo>
                    <a:lnTo>
                      <a:pt x="15" y="246"/>
                    </a:lnTo>
                    <a:lnTo>
                      <a:pt x="14" y="222"/>
                    </a:lnTo>
                    <a:lnTo>
                      <a:pt x="10" y="200"/>
                    </a:lnTo>
                    <a:lnTo>
                      <a:pt x="7" y="177"/>
                    </a:lnTo>
                    <a:lnTo>
                      <a:pt x="5" y="154"/>
                    </a:lnTo>
                    <a:lnTo>
                      <a:pt x="2" y="130"/>
                    </a:lnTo>
                    <a:lnTo>
                      <a:pt x="0" y="107"/>
                    </a:lnTo>
                    <a:lnTo>
                      <a:pt x="0" y="85"/>
                    </a:lnTo>
                    <a:lnTo>
                      <a:pt x="0" y="64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2D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1" name="Freeform 98"/>
              <p:cNvSpPr>
                <a:spLocks/>
              </p:cNvSpPr>
              <p:nvPr/>
            </p:nvSpPr>
            <p:spPr bwMode="auto">
              <a:xfrm>
                <a:off x="2100" y="2711"/>
                <a:ext cx="69" cy="303"/>
              </a:xfrm>
              <a:custGeom>
                <a:avLst/>
                <a:gdLst>
                  <a:gd name="T0" fmla="*/ 0 w 207"/>
                  <a:gd name="T1" fmla="*/ 0 h 909"/>
                  <a:gd name="T2" fmla="*/ 0 w 207"/>
                  <a:gd name="T3" fmla="*/ 0 h 909"/>
                  <a:gd name="T4" fmla="*/ 0 w 207"/>
                  <a:gd name="T5" fmla="*/ 0 h 909"/>
                  <a:gd name="T6" fmla="*/ 0 w 207"/>
                  <a:gd name="T7" fmla="*/ 0 h 909"/>
                  <a:gd name="T8" fmla="*/ 0 w 207"/>
                  <a:gd name="T9" fmla="*/ 0 h 909"/>
                  <a:gd name="T10" fmla="*/ 0 w 207"/>
                  <a:gd name="T11" fmla="*/ 0 h 909"/>
                  <a:gd name="T12" fmla="*/ 0 w 207"/>
                  <a:gd name="T13" fmla="*/ 0 h 909"/>
                  <a:gd name="T14" fmla="*/ 0 w 207"/>
                  <a:gd name="T15" fmla="*/ 0 h 909"/>
                  <a:gd name="T16" fmla="*/ 0 w 207"/>
                  <a:gd name="T17" fmla="*/ 0 h 909"/>
                  <a:gd name="T18" fmla="*/ 0 w 207"/>
                  <a:gd name="T19" fmla="*/ 0 h 909"/>
                  <a:gd name="T20" fmla="*/ 0 w 207"/>
                  <a:gd name="T21" fmla="*/ 0 h 909"/>
                  <a:gd name="T22" fmla="*/ 0 w 207"/>
                  <a:gd name="T23" fmla="*/ 0 h 909"/>
                  <a:gd name="T24" fmla="*/ 0 w 207"/>
                  <a:gd name="T25" fmla="*/ 0 h 909"/>
                  <a:gd name="T26" fmla="*/ 0 w 207"/>
                  <a:gd name="T27" fmla="*/ 0 h 909"/>
                  <a:gd name="T28" fmla="*/ 0 w 207"/>
                  <a:gd name="T29" fmla="*/ 0 h 909"/>
                  <a:gd name="T30" fmla="*/ 0 w 207"/>
                  <a:gd name="T31" fmla="*/ 0 h 909"/>
                  <a:gd name="T32" fmla="*/ 0 w 207"/>
                  <a:gd name="T33" fmla="*/ 0 h 909"/>
                  <a:gd name="T34" fmla="*/ 0 w 207"/>
                  <a:gd name="T35" fmla="*/ 0 h 909"/>
                  <a:gd name="T36" fmla="*/ 0 w 207"/>
                  <a:gd name="T37" fmla="*/ 0 h 909"/>
                  <a:gd name="T38" fmla="*/ 0 w 207"/>
                  <a:gd name="T39" fmla="*/ 0 h 909"/>
                  <a:gd name="T40" fmla="*/ 0 w 207"/>
                  <a:gd name="T41" fmla="*/ 0 h 909"/>
                  <a:gd name="T42" fmla="*/ 0 w 207"/>
                  <a:gd name="T43" fmla="*/ 0 h 909"/>
                  <a:gd name="T44" fmla="*/ 0 w 207"/>
                  <a:gd name="T45" fmla="*/ 0 h 909"/>
                  <a:gd name="T46" fmla="*/ 0 w 207"/>
                  <a:gd name="T47" fmla="*/ 0 h 909"/>
                  <a:gd name="T48" fmla="*/ 0 w 207"/>
                  <a:gd name="T49" fmla="*/ 0 h 909"/>
                  <a:gd name="T50" fmla="*/ 0 w 207"/>
                  <a:gd name="T51" fmla="*/ 0 h 909"/>
                  <a:gd name="T52" fmla="*/ 0 w 207"/>
                  <a:gd name="T53" fmla="*/ 0 h 909"/>
                  <a:gd name="T54" fmla="*/ 0 w 207"/>
                  <a:gd name="T55" fmla="*/ 0 h 909"/>
                  <a:gd name="T56" fmla="*/ 0 w 207"/>
                  <a:gd name="T57" fmla="*/ 0 h 909"/>
                  <a:gd name="T58" fmla="*/ 0 w 207"/>
                  <a:gd name="T59" fmla="*/ 0 h 909"/>
                  <a:gd name="T60" fmla="*/ 0 w 207"/>
                  <a:gd name="T61" fmla="*/ 0 h 909"/>
                  <a:gd name="T62" fmla="*/ 0 w 207"/>
                  <a:gd name="T63" fmla="*/ 0 h 909"/>
                  <a:gd name="T64" fmla="*/ 0 w 207"/>
                  <a:gd name="T65" fmla="*/ 0 h 909"/>
                  <a:gd name="T66" fmla="*/ 0 w 207"/>
                  <a:gd name="T67" fmla="*/ 0 h 909"/>
                  <a:gd name="T68" fmla="*/ 0 w 207"/>
                  <a:gd name="T69" fmla="*/ 0 h 909"/>
                  <a:gd name="T70" fmla="*/ 0 w 207"/>
                  <a:gd name="T71" fmla="*/ 0 h 909"/>
                  <a:gd name="T72" fmla="*/ 0 w 207"/>
                  <a:gd name="T73" fmla="*/ 0 h 909"/>
                  <a:gd name="T74" fmla="*/ 0 w 207"/>
                  <a:gd name="T75" fmla="*/ 0 h 909"/>
                  <a:gd name="T76" fmla="*/ 0 w 207"/>
                  <a:gd name="T77" fmla="*/ 0 h 909"/>
                  <a:gd name="T78" fmla="*/ 0 w 207"/>
                  <a:gd name="T79" fmla="*/ 0 h 909"/>
                  <a:gd name="T80" fmla="*/ 0 w 207"/>
                  <a:gd name="T81" fmla="*/ 0 h 909"/>
                  <a:gd name="T82" fmla="*/ 0 w 207"/>
                  <a:gd name="T83" fmla="*/ 0 h 909"/>
                  <a:gd name="T84" fmla="*/ 0 w 207"/>
                  <a:gd name="T85" fmla="*/ 0 h 909"/>
                  <a:gd name="T86" fmla="*/ 0 w 207"/>
                  <a:gd name="T87" fmla="*/ 0 h 909"/>
                  <a:gd name="T88" fmla="*/ 0 w 207"/>
                  <a:gd name="T89" fmla="*/ 0 h 909"/>
                  <a:gd name="T90" fmla="*/ 0 w 207"/>
                  <a:gd name="T91" fmla="*/ 0 h 909"/>
                  <a:gd name="T92" fmla="*/ 0 w 207"/>
                  <a:gd name="T93" fmla="*/ 0 h 909"/>
                  <a:gd name="T94" fmla="*/ 0 w 207"/>
                  <a:gd name="T95" fmla="*/ 0 h 909"/>
                  <a:gd name="T96" fmla="*/ 0 w 207"/>
                  <a:gd name="T97" fmla="*/ 0 h 909"/>
                  <a:gd name="T98" fmla="*/ 0 w 207"/>
                  <a:gd name="T99" fmla="*/ 0 h 90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07" h="909">
                    <a:moveTo>
                      <a:pt x="118" y="0"/>
                    </a:moveTo>
                    <a:lnTo>
                      <a:pt x="116" y="16"/>
                    </a:lnTo>
                    <a:lnTo>
                      <a:pt x="116" y="32"/>
                    </a:lnTo>
                    <a:lnTo>
                      <a:pt x="115" y="50"/>
                    </a:lnTo>
                    <a:lnTo>
                      <a:pt x="114" y="70"/>
                    </a:lnTo>
                    <a:lnTo>
                      <a:pt x="114" y="88"/>
                    </a:lnTo>
                    <a:lnTo>
                      <a:pt x="114" y="108"/>
                    </a:lnTo>
                    <a:lnTo>
                      <a:pt x="114" y="126"/>
                    </a:lnTo>
                    <a:lnTo>
                      <a:pt x="114" y="143"/>
                    </a:lnTo>
                    <a:lnTo>
                      <a:pt x="115" y="160"/>
                    </a:lnTo>
                    <a:lnTo>
                      <a:pt x="116" y="175"/>
                    </a:lnTo>
                    <a:lnTo>
                      <a:pt x="120" y="209"/>
                    </a:lnTo>
                    <a:lnTo>
                      <a:pt x="121" y="244"/>
                    </a:lnTo>
                    <a:lnTo>
                      <a:pt x="120" y="277"/>
                    </a:lnTo>
                    <a:lnTo>
                      <a:pt x="118" y="310"/>
                    </a:lnTo>
                    <a:lnTo>
                      <a:pt x="115" y="343"/>
                    </a:lnTo>
                    <a:lnTo>
                      <a:pt x="112" y="375"/>
                    </a:lnTo>
                    <a:lnTo>
                      <a:pt x="111" y="408"/>
                    </a:lnTo>
                    <a:lnTo>
                      <a:pt x="111" y="443"/>
                    </a:lnTo>
                    <a:lnTo>
                      <a:pt x="114" y="477"/>
                    </a:lnTo>
                    <a:lnTo>
                      <a:pt x="119" y="513"/>
                    </a:lnTo>
                    <a:lnTo>
                      <a:pt x="120" y="524"/>
                    </a:lnTo>
                    <a:lnTo>
                      <a:pt x="123" y="536"/>
                    </a:lnTo>
                    <a:lnTo>
                      <a:pt x="124" y="547"/>
                    </a:lnTo>
                    <a:lnTo>
                      <a:pt x="127" y="558"/>
                    </a:lnTo>
                    <a:lnTo>
                      <a:pt x="129" y="570"/>
                    </a:lnTo>
                    <a:lnTo>
                      <a:pt x="132" y="581"/>
                    </a:lnTo>
                    <a:lnTo>
                      <a:pt x="134" y="593"/>
                    </a:lnTo>
                    <a:lnTo>
                      <a:pt x="138" y="605"/>
                    </a:lnTo>
                    <a:lnTo>
                      <a:pt x="142" y="616"/>
                    </a:lnTo>
                    <a:lnTo>
                      <a:pt x="147" y="627"/>
                    </a:lnTo>
                    <a:lnTo>
                      <a:pt x="160" y="654"/>
                    </a:lnTo>
                    <a:lnTo>
                      <a:pt x="171" y="683"/>
                    </a:lnTo>
                    <a:lnTo>
                      <a:pt x="182" y="712"/>
                    </a:lnTo>
                    <a:lnTo>
                      <a:pt x="191" y="742"/>
                    </a:lnTo>
                    <a:lnTo>
                      <a:pt x="198" y="771"/>
                    </a:lnTo>
                    <a:lnTo>
                      <a:pt x="203" y="797"/>
                    </a:lnTo>
                    <a:lnTo>
                      <a:pt x="207" y="820"/>
                    </a:lnTo>
                    <a:lnTo>
                      <a:pt x="206" y="839"/>
                    </a:lnTo>
                    <a:lnTo>
                      <a:pt x="203" y="852"/>
                    </a:lnTo>
                    <a:lnTo>
                      <a:pt x="196" y="861"/>
                    </a:lnTo>
                    <a:lnTo>
                      <a:pt x="116" y="905"/>
                    </a:lnTo>
                    <a:lnTo>
                      <a:pt x="107" y="909"/>
                    </a:lnTo>
                    <a:lnTo>
                      <a:pt x="98" y="909"/>
                    </a:lnTo>
                    <a:lnTo>
                      <a:pt x="89" y="904"/>
                    </a:lnTo>
                    <a:lnTo>
                      <a:pt x="80" y="897"/>
                    </a:lnTo>
                    <a:lnTo>
                      <a:pt x="73" y="885"/>
                    </a:lnTo>
                    <a:lnTo>
                      <a:pt x="65" y="872"/>
                    </a:lnTo>
                    <a:lnTo>
                      <a:pt x="57" y="856"/>
                    </a:lnTo>
                    <a:lnTo>
                      <a:pt x="50" y="840"/>
                    </a:lnTo>
                    <a:lnTo>
                      <a:pt x="43" y="822"/>
                    </a:lnTo>
                    <a:lnTo>
                      <a:pt x="38" y="805"/>
                    </a:lnTo>
                    <a:lnTo>
                      <a:pt x="34" y="792"/>
                    </a:lnTo>
                    <a:lnTo>
                      <a:pt x="31" y="779"/>
                    </a:lnTo>
                    <a:lnTo>
                      <a:pt x="28" y="764"/>
                    </a:lnTo>
                    <a:lnTo>
                      <a:pt x="24" y="749"/>
                    </a:lnTo>
                    <a:lnTo>
                      <a:pt x="22" y="733"/>
                    </a:lnTo>
                    <a:lnTo>
                      <a:pt x="19" y="717"/>
                    </a:lnTo>
                    <a:lnTo>
                      <a:pt x="18" y="703"/>
                    </a:lnTo>
                    <a:lnTo>
                      <a:pt x="16" y="689"/>
                    </a:lnTo>
                    <a:lnTo>
                      <a:pt x="16" y="677"/>
                    </a:lnTo>
                    <a:lnTo>
                      <a:pt x="18" y="667"/>
                    </a:lnTo>
                    <a:lnTo>
                      <a:pt x="18" y="665"/>
                    </a:lnTo>
                    <a:lnTo>
                      <a:pt x="18" y="657"/>
                    </a:lnTo>
                    <a:lnTo>
                      <a:pt x="16" y="645"/>
                    </a:lnTo>
                    <a:lnTo>
                      <a:pt x="16" y="632"/>
                    </a:lnTo>
                    <a:lnTo>
                      <a:pt x="16" y="617"/>
                    </a:lnTo>
                    <a:lnTo>
                      <a:pt x="15" y="603"/>
                    </a:lnTo>
                    <a:lnTo>
                      <a:pt x="15" y="591"/>
                    </a:lnTo>
                    <a:lnTo>
                      <a:pt x="15" y="582"/>
                    </a:lnTo>
                    <a:lnTo>
                      <a:pt x="15" y="579"/>
                    </a:lnTo>
                    <a:lnTo>
                      <a:pt x="15" y="580"/>
                    </a:lnTo>
                    <a:lnTo>
                      <a:pt x="15" y="552"/>
                    </a:lnTo>
                    <a:lnTo>
                      <a:pt x="15" y="521"/>
                    </a:lnTo>
                    <a:lnTo>
                      <a:pt x="15" y="490"/>
                    </a:lnTo>
                    <a:lnTo>
                      <a:pt x="15" y="457"/>
                    </a:lnTo>
                    <a:lnTo>
                      <a:pt x="15" y="424"/>
                    </a:lnTo>
                    <a:lnTo>
                      <a:pt x="16" y="391"/>
                    </a:lnTo>
                    <a:lnTo>
                      <a:pt x="16" y="358"/>
                    </a:lnTo>
                    <a:lnTo>
                      <a:pt x="18" y="325"/>
                    </a:lnTo>
                    <a:lnTo>
                      <a:pt x="18" y="293"/>
                    </a:lnTo>
                    <a:lnTo>
                      <a:pt x="18" y="262"/>
                    </a:lnTo>
                    <a:lnTo>
                      <a:pt x="18" y="241"/>
                    </a:lnTo>
                    <a:lnTo>
                      <a:pt x="15" y="221"/>
                    </a:lnTo>
                    <a:lnTo>
                      <a:pt x="14" y="197"/>
                    </a:lnTo>
                    <a:lnTo>
                      <a:pt x="10" y="175"/>
                    </a:lnTo>
                    <a:lnTo>
                      <a:pt x="7" y="152"/>
                    </a:lnTo>
                    <a:lnTo>
                      <a:pt x="5" y="129"/>
                    </a:lnTo>
                    <a:lnTo>
                      <a:pt x="2" y="105"/>
                    </a:lnTo>
                    <a:lnTo>
                      <a:pt x="0" y="82"/>
                    </a:lnTo>
                    <a:lnTo>
                      <a:pt x="0" y="60"/>
                    </a:lnTo>
                    <a:lnTo>
                      <a:pt x="0" y="39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2" name="Freeform 99"/>
              <p:cNvSpPr>
                <a:spLocks/>
              </p:cNvSpPr>
              <p:nvPr/>
            </p:nvSpPr>
            <p:spPr bwMode="auto">
              <a:xfrm>
                <a:off x="2100" y="3101"/>
                <a:ext cx="69" cy="312"/>
              </a:xfrm>
              <a:custGeom>
                <a:avLst/>
                <a:gdLst>
                  <a:gd name="T0" fmla="*/ 0 w 207"/>
                  <a:gd name="T1" fmla="*/ 0 h 936"/>
                  <a:gd name="T2" fmla="*/ 0 w 207"/>
                  <a:gd name="T3" fmla="*/ 0 h 936"/>
                  <a:gd name="T4" fmla="*/ 0 w 207"/>
                  <a:gd name="T5" fmla="*/ 0 h 936"/>
                  <a:gd name="T6" fmla="*/ 0 w 207"/>
                  <a:gd name="T7" fmla="*/ 0 h 936"/>
                  <a:gd name="T8" fmla="*/ 0 w 207"/>
                  <a:gd name="T9" fmla="*/ 0 h 936"/>
                  <a:gd name="T10" fmla="*/ 0 w 207"/>
                  <a:gd name="T11" fmla="*/ 0 h 936"/>
                  <a:gd name="T12" fmla="*/ 0 w 207"/>
                  <a:gd name="T13" fmla="*/ 0 h 936"/>
                  <a:gd name="T14" fmla="*/ 0 w 207"/>
                  <a:gd name="T15" fmla="*/ 0 h 936"/>
                  <a:gd name="T16" fmla="*/ 0 w 207"/>
                  <a:gd name="T17" fmla="*/ 0 h 936"/>
                  <a:gd name="T18" fmla="*/ 0 w 207"/>
                  <a:gd name="T19" fmla="*/ 0 h 936"/>
                  <a:gd name="T20" fmla="*/ 0 w 207"/>
                  <a:gd name="T21" fmla="*/ 0 h 936"/>
                  <a:gd name="T22" fmla="*/ 0 w 207"/>
                  <a:gd name="T23" fmla="*/ 0 h 936"/>
                  <a:gd name="T24" fmla="*/ 0 w 207"/>
                  <a:gd name="T25" fmla="*/ 0 h 936"/>
                  <a:gd name="T26" fmla="*/ 0 w 207"/>
                  <a:gd name="T27" fmla="*/ 0 h 936"/>
                  <a:gd name="T28" fmla="*/ 0 w 207"/>
                  <a:gd name="T29" fmla="*/ 0 h 936"/>
                  <a:gd name="T30" fmla="*/ 0 w 207"/>
                  <a:gd name="T31" fmla="*/ 0 h 936"/>
                  <a:gd name="T32" fmla="*/ 0 w 207"/>
                  <a:gd name="T33" fmla="*/ 0 h 936"/>
                  <a:gd name="T34" fmla="*/ 0 w 207"/>
                  <a:gd name="T35" fmla="*/ 0 h 936"/>
                  <a:gd name="T36" fmla="*/ 0 w 207"/>
                  <a:gd name="T37" fmla="*/ 0 h 936"/>
                  <a:gd name="T38" fmla="*/ 0 w 207"/>
                  <a:gd name="T39" fmla="*/ 0 h 936"/>
                  <a:gd name="T40" fmla="*/ 0 w 207"/>
                  <a:gd name="T41" fmla="*/ 0 h 936"/>
                  <a:gd name="T42" fmla="*/ 0 w 207"/>
                  <a:gd name="T43" fmla="*/ 0 h 936"/>
                  <a:gd name="T44" fmla="*/ 0 w 207"/>
                  <a:gd name="T45" fmla="*/ 0 h 936"/>
                  <a:gd name="T46" fmla="*/ 0 w 207"/>
                  <a:gd name="T47" fmla="*/ 0 h 936"/>
                  <a:gd name="T48" fmla="*/ 0 w 207"/>
                  <a:gd name="T49" fmla="*/ 0 h 936"/>
                  <a:gd name="T50" fmla="*/ 0 w 207"/>
                  <a:gd name="T51" fmla="*/ 0 h 936"/>
                  <a:gd name="T52" fmla="*/ 0 w 207"/>
                  <a:gd name="T53" fmla="*/ 0 h 936"/>
                  <a:gd name="T54" fmla="*/ 0 w 207"/>
                  <a:gd name="T55" fmla="*/ 0 h 936"/>
                  <a:gd name="T56" fmla="*/ 0 w 207"/>
                  <a:gd name="T57" fmla="*/ 0 h 936"/>
                  <a:gd name="T58" fmla="*/ 0 w 207"/>
                  <a:gd name="T59" fmla="*/ 0 h 936"/>
                  <a:gd name="T60" fmla="*/ 0 w 207"/>
                  <a:gd name="T61" fmla="*/ 0 h 936"/>
                  <a:gd name="T62" fmla="*/ 0 w 207"/>
                  <a:gd name="T63" fmla="*/ 0 h 936"/>
                  <a:gd name="T64" fmla="*/ 0 w 207"/>
                  <a:gd name="T65" fmla="*/ 0 h 936"/>
                  <a:gd name="T66" fmla="*/ 0 w 207"/>
                  <a:gd name="T67" fmla="*/ 0 h 936"/>
                  <a:gd name="T68" fmla="*/ 0 w 207"/>
                  <a:gd name="T69" fmla="*/ 0 h 936"/>
                  <a:gd name="T70" fmla="*/ 0 w 207"/>
                  <a:gd name="T71" fmla="*/ 0 h 936"/>
                  <a:gd name="T72" fmla="*/ 0 w 207"/>
                  <a:gd name="T73" fmla="*/ 0 h 936"/>
                  <a:gd name="T74" fmla="*/ 0 w 207"/>
                  <a:gd name="T75" fmla="*/ 0 h 936"/>
                  <a:gd name="T76" fmla="*/ 0 w 207"/>
                  <a:gd name="T77" fmla="*/ 0 h 936"/>
                  <a:gd name="T78" fmla="*/ 0 w 207"/>
                  <a:gd name="T79" fmla="*/ 0 h 936"/>
                  <a:gd name="T80" fmla="*/ 0 w 207"/>
                  <a:gd name="T81" fmla="*/ 0 h 936"/>
                  <a:gd name="T82" fmla="*/ 0 w 207"/>
                  <a:gd name="T83" fmla="*/ 0 h 936"/>
                  <a:gd name="T84" fmla="*/ 0 w 207"/>
                  <a:gd name="T85" fmla="*/ 0 h 936"/>
                  <a:gd name="T86" fmla="*/ 0 w 207"/>
                  <a:gd name="T87" fmla="*/ 0 h 9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7" h="936">
                    <a:moveTo>
                      <a:pt x="41" y="928"/>
                    </a:moveTo>
                    <a:lnTo>
                      <a:pt x="46" y="930"/>
                    </a:lnTo>
                    <a:lnTo>
                      <a:pt x="50" y="933"/>
                    </a:lnTo>
                    <a:lnTo>
                      <a:pt x="55" y="934"/>
                    </a:lnTo>
                    <a:lnTo>
                      <a:pt x="60" y="935"/>
                    </a:lnTo>
                    <a:lnTo>
                      <a:pt x="65" y="936"/>
                    </a:lnTo>
                    <a:lnTo>
                      <a:pt x="72" y="936"/>
                    </a:lnTo>
                    <a:lnTo>
                      <a:pt x="77" y="936"/>
                    </a:lnTo>
                    <a:lnTo>
                      <a:pt x="82" y="936"/>
                    </a:lnTo>
                    <a:lnTo>
                      <a:pt x="88" y="936"/>
                    </a:lnTo>
                    <a:lnTo>
                      <a:pt x="95" y="936"/>
                    </a:lnTo>
                    <a:lnTo>
                      <a:pt x="100" y="935"/>
                    </a:lnTo>
                    <a:lnTo>
                      <a:pt x="105" y="933"/>
                    </a:lnTo>
                    <a:lnTo>
                      <a:pt x="109" y="929"/>
                    </a:lnTo>
                    <a:lnTo>
                      <a:pt x="111" y="925"/>
                    </a:lnTo>
                    <a:lnTo>
                      <a:pt x="114" y="921"/>
                    </a:lnTo>
                    <a:lnTo>
                      <a:pt x="115" y="918"/>
                    </a:lnTo>
                    <a:lnTo>
                      <a:pt x="117" y="915"/>
                    </a:lnTo>
                    <a:lnTo>
                      <a:pt x="118" y="912"/>
                    </a:lnTo>
                    <a:lnTo>
                      <a:pt x="118" y="910"/>
                    </a:lnTo>
                    <a:lnTo>
                      <a:pt x="118" y="909"/>
                    </a:lnTo>
                    <a:lnTo>
                      <a:pt x="118" y="894"/>
                    </a:lnTo>
                    <a:lnTo>
                      <a:pt x="117" y="877"/>
                    </a:lnTo>
                    <a:lnTo>
                      <a:pt x="115" y="859"/>
                    </a:lnTo>
                    <a:lnTo>
                      <a:pt x="115" y="840"/>
                    </a:lnTo>
                    <a:lnTo>
                      <a:pt x="114" y="821"/>
                    </a:lnTo>
                    <a:lnTo>
                      <a:pt x="114" y="802"/>
                    </a:lnTo>
                    <a:lnTo>
                      <a:pt x="114" y="783"/>
                    </a:lnTo>
                    <a:lnTo>
                      <a:pt x="114" y="766"/>
                    </a:lnTo>
                    <a:lnTo>
                      <a:pt x="115" y="750"/>
                    </a:lnTo>
                    <a:lnTo>
                      <a:pt x="117" y="735"/>
                    </a:lnTo>
                    <a:lnTo>
                      <a:pt x="120" y="699"/>
                    </a:lnTo>
                    <a:lnTo>
                      <a:pt x="122" y="665"/>
                    </a:lnTo>
                    <a:lnTo>
                      <a:pt x="120" y="632"/>
                    </a:lnTo>
                    <a:lnTo>
                      <a:pt x="118" y="599"/>
                    </a:lnTo>
                    <a:lnTo>
                      <a:pt x="115" y="567"/>
                    </a:lnTo>
                    <a:lnTo>
                      <a:pt x="113" y="534"/>
                    </a:lnTo>
                    <a:lnTo>
                      <a:pt x="111" y="501"/>
                    </a:lnTo>
                    <a:lnTo>
                      <a:pt x="111" y="468"/>
                    </a:lnTo>
                    <a:lnTo>
                      <a:pt x="114" y="432"/>
                    </a:lnTo>
                    <a:lnTo>
                      <a:pt x="119" y="396"/>
                    </a:lnTo>
                    <a:lnTo>
                      <a:pt x="122" y="385"/>
                    </a:lnTo>
                    <a:lnTo>
                      <a:pt x="123" y="374"/>
                    </a:lnTo>
                    <a:lnTo>
                      <a:pt x="126" y="363"/>
                    </a:lnTo>
                    <a:lnTo>
                      <a:pt x="127" y="351"/>
                    </a:lnTo>
                    <a:lnTo>
                      <a:pt x="129" y="339"/>
                    </a:lnTo>
                    <a:lnTo>
                      <a:pt x="132" y="328"/>
                    </a:lnTo>
                    <a:lnTo>
                      <a:pt x="136" y="317"/>
                    </a:lnTo>
                    <a:lnTo>
                      <a:pt x="138" y="304"/>
                    </a:lnTo>
                    <a:lnTo>
                      <a:pt x="143" y="293"/>
                    </a:lnTo>
                    <a:lnTo>
                      <a:pt x="147" y="284"/>
                    </a:lnTo>
                    <a:lnTo>
                      <a:pt x="160" y="255"/>
                    </a:lnTo>
                    <a:lnTo>
                      <a:pt x="172" y="227"/>
                    </a:lnTo>
                    <a:lnTo>
                      <a:pt x="183" y="196"/>
                    </a:lnTo>
                    <a:lnTo>
                      <a:pt x="192" y="167"/>
                    </a:lnTo>
                    <a:lnTo>
                      <a:pt x="200" y="139"/>
                    </a:lnTo>
                    <a:lnTo>
                      <a:pt x="205" y="113"/>
                    </a:lnTo>
                    <a:lnTo>
                      <a:pt x="207" y="90"/>
                    </a:lnTo>
                    <a:lnTo>
                      <a:pt x="207" y="70"/>
                    </a:lnTo>
                    <a:lnTo>
                      <a:pt x="204" y="57"/>
                    </a:lnTo>
                    <a:lnTo>
                      <a:pt x="197" y="49"/>
                    </a:lnTo>
                    <a:lnTo>
                      <a:pt x="117" y="5"/>
                    </a:lnTo>
                    <a:lnTo>
                      <a:pt x="108" y="0"/>
                    </a:lnTo>
                    <a:lnTo>
                      <a:pt x="99" y="1"/>
                    </a:lnTo>
                    <a:lnTo>
                      <a:pt x="90" y="5"/>
                    </a:lnTo>
                    <a:lnTo>
                      <a:pt x="82" y="14"/>
                    </a:lnTo>
                    <a:lnTo>
                      <a:pt x="73" y="25"/>
                    </a:lnTo>
                    <a:lnTo>
                      <a:pt x="65" y="38"/>
                    </a:lnTo>
                    <a:lnTo>
                      <a:pt x="58" y="53"/>
                    </a:lnTo>
                    <a:lnTo>
                      <a:pt x="50" y="70"/>
                    </a:lnTo>
                    <a:lnTo>
                      <a:pt x="44" y="87"/>
                    </a:lnTo>
                    <a:lnTo>
                      <a:pt x="38" y="106"/>
                    </a:lnTo>
                    <a:lnTo>
                      <a:pt x="35" y="117"/>
                    </a:lnTo>
                    <a:lnTo>
                      <a:pt x="32" y="129"/>
                    </a:lnTo>
                    <a:lnTo>
                      <a:pt x="28" y="144"/>
                    </a:lnTo>
                    <a:lnTo>
                      <a:pt x="26" y="158"/>
                    </a:lnTo>
                    <a:lnTo>
                      <a:pt x="23" y="174"/>
                    </a:lnTo>
                    <a:lnTo>
                      <a:pt x="21" y="189"/>
                    </a:lnTo>
                    <a:lnTo>
                      <a:pt x="18" y="204"/>
                    </a:lnTo>
                    <a:lnTo>
                      <a:pt x="17" y="218"/>
                    </a:lnTo>
                    <a:lnTo>
                      <a:pt x="17" y="231"/>
                    </a:lnTo>
                    <a:lnTo>
                      <a:pt x="18" y="242"/>
                    </a:lnTo>
                    <a:lnTo>
                      <a:pt x="18" y="244"/>
                    </a:lnTo>
                    <a:lnTo>
                      <a:pt x="18" y="253"/>
                    </a:lnTo>
                    <a:lnTo>
                      <a:pt x="18" y="264"/>
                    </a:lnTo>
                    <a:lnTo>
                      <a:pt x="17" y="277"/>
                    </a:lnTo>
                    <a:lnTo>
                      <a:pt x="17" y="292"/>
                    </a:lnTo>
                    <a:lnTo>
                      <a:pt x="17" y="307"/>
                    </a:lnTo>
                    <a:lnTo>
                      <a:pt x="17" y="318"/>
                    </a:lnTo>
                    <a:lnTo>
                      <a:pt x="15" y="328"/>
                    </a:lnTo>
                    <a:lnTo>
                      <a:pt x="15" y="331"/>
                    </a:lnTo>
                    <a:lnTo>
                      <a:pt x="15" y="329"/>
                    </a:lnTo>
                    <a:lnTo>
                      <a:pt x="15" y="358"/>
                    </a:lnTo>
                    <a:lnTo>
                      <a:pt x="15" y="388"/>
                    </a:lnTo>
                    <a:lnTo>
                      <a:pt x="15" y="420"/>
                    </a:lnTo>
                    <a:lnTo>
                      <a:pt x="15" y="452"/>
                    </a:lnTo>
                    <a:lnTo>
                      <a:pt x="17" y="485"/>
                    </a:lnTo>
                    <a:lnTo>
                      <a:pt x="17" y="518"/>
                    </a:lnTo>
                    <a:lnTo>
                      <a:pt x="18" y="551"/>
                    </a:lnTo>
                    <a:lnTo>
                      <a:pt x="18" y="584"/>
                    </a:lnTo>
                    <a:lnTo>
                      <a:pt x="18" y="616"/>
                    </a:lnTo>
                    <a:lnTo>
                      <a:pt x="18" y="647"/>
                    </a:lnTo>
                    <a:lnTo>
                      <a:pt x="18" y="668"/>
                    </a:lnTo>
                    <a:lnTo>
                      <a:pt x="17" y="690"/>
                    </a:lnTo>
                    <a:lnTo>
                      <a:pt x="14" y="712"/>
                    </a:lnTo>
                    <a:lnTo>
                      <a:pt x="12" y="735"/>
                    </a:lnTo>
                    <a:lnTo>
                      <a:pt x="8" y="758"/>
                    </a:lnTo>
                    <a:lnTo>
                      <a:pt x="5" y="782"/>
                    </a:lnTo>
                    <a:lnTo>
                      <a:pt x="3" y="805"/>
                    </a:lnTo>
                    <a:lnTo>
                      <a:pt x="1" y="827"/>
                    </a:lnTo>
                    <a:lnTo>
                      <a:pt x="0" y="849"/>
                    </a:lnTo>
                    <a:lnTo>
                      <a:pt x="0" y="870"/>
                    </a:lnTo>
                    <a:lnTo>
                      <a:pt x="0" y="871"/>
                    </a:lnTo>
                    <a:lnTo>
                      <a:pt x="3" y="875"/>
                    </a:lnTo>
                    <a:lnTo>
                      <a:pt x="6" y="881"/>
                    </a:lnTo>
                    <a:lnTo>
                      <a:pt x="10" y="888"/>
                    </a:lnTo>
                    <a:lnTo>
                      <a:pt x="15" y="896"/>
                    </a:lnTo>
                    <a:lnTo>
                      <a:pt x="21" y="904"/>
                    </a:lnTo>
                    <a:lnTo>
                      <a:pt x="26" y="912"/>
                    </a:lnTo>
                    <a:lnTo>
                      <a:pt x="32" y="919"/>
                    </a:lnTo>
                    <a:lnTo>
                      <a:pt x="36" y="924"/>
                    </a:lnTo>
                    <a:lnTo>
                      <a:pt x="41" y="928"/>
                    </a:lnTo>
                    <a:close/>
                  </a:path>
                </a:pathLst>
              </a:custGeom>
              <a:solidFill>
                <a:srgbClr val="F2D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3" name="Freeform 100"/>
              <p:cNvSpPr>
                <a:spLocks/>
              </p:cNvSpPr>
              <p:nvPr/>
            </p:nvSpPr>
            <p:spPr bwMode="auto">
              <a:xfrm>
                <a:off x="2100" y="3101"/>
                <a:ext cx="69" cy="305"/>
              </a:xfrm>
              <a:custGeom>
                <a:avLst/>
                <a:gdLst>
                  <a:gd name="T0" fmla="*/ 0 w 207"/>
                  <a:gd name="T1" fmla="*/ 0 h 915"/>
                  <a:gd name="T2" fmla="*/ 0 w 207"/>
                  <a:gd name="T3" fmla="*/ 0 h 915"/>
                  <a:gd name="T4" fmla="*/ 0 w 207"/>
                  <a:gd name="T5" fmla="*/ 0 h 915"/>
                  <a:gd name="T6" fmla="*/ 0 w 207"/>
                  <a:gd name="T7" fmla="*/ 0 h 915"/>
                  <a:gd name="T8" fmla="*/ 0 w 207"/>
                  <a:gd name="T9" fmla="*/ 0 h 915"/>
                  <a:gd name="T10" fmla="*/ 0 w 207"/>
                  <a:gd name="T11" fmla="*/ 0 h 915"/>
                  <a:gd name="T12" fmla="*/ 0 w 207"/>
                  <a:gd name="T13" fmla="*/ 0 h 915"/>
                  <a:gd name="T14" fmla="*/ 0 w 207"/>
                  <a:gd name="T15" fmla="*/ 0 h 915"/>
                  <a:gd name="T16" fmla="*/ 0 w 207"/>
                  <a:gd name="T17" fmla="*/ 0 h 915"/>
                  <a:gd name="T18" fmla="*/ 0 w 207"/>
                  <a:gd name="T19" fmla="*/ 0 h 915"/>
                  <a:gd name="T20" fmla="*/ 0 w 207"/>
                  <a:gd name="T21" fmla="*/ 0 h 915"/>
                  <a:gd name="T22" fmla="*/ 0 w 207"/>
                  <a:gd name="T23" fmla="*/ 0 h 915"/>
                  <a:gd name="T24" fmla="*/ 0 w 207"/>
                  <a:gd name="T25" fmla="*/ 0 h 915"/>
                  <a:gd name="T26" fmla="*/ 0 w 207"/>
                  <a:gd name="T27" fmla="*/ 0 h 915"/>
                  <a:gd name="T28" fmla="*/ 0 w 207"/>
                  <a:gd name="T29" fmla="*/ 0 h 915"/>
                  <a:gd name="T30" fmla="*/ 0 w 207"/>
                  <a:gd name="T31" fmla="*/ 0 h 915"/>
                  <a:gd name="T32" fmla="*/ 0 w 207"/>
                  <a:gd name="T33" fmla="*/ 0 h 915"/>
                  <a:gd name="T34" fmla="*/ 0 w 207"/>
                  <a:gd name="T35" fmla="*/ 0 h 915"/>
                  <a:gd name="T36" fmla="*/ 0 w 207"/>
                  <a:gd name="T37" fmla="*/ 0 h 915"/>
                  <a:gd name="T38" fmla="*/ 0 w 207"/>
                  <a:gd name="T39" fmla="*/ 0 h 915"/>
                  <a:gd name="T40" fmla="*/ 0 w 207"/>
                  <a:gd name="T41" fmla="*/ 0 h 915"/>
                  <a:gd name="T42" fmla="*/ 0 w 207"/>
                  <a:gd name="T43" fmla="*/ 0 h 915"/>
                  <a:gd name="T44" fmla="*/ 0 w 207"/>
                  <a:gd name="T45" fmla="*/ 0 h 915"/>
                  <a:gd name="T46" fmla="*/ 0 w 207"/>
                  <a:gd name="T47" fmla="*/ 0 h 915"/>
                  <a:gd name="T48" fmla="*/ 0 w 207"/>
                  <a:gd name="T49" fmla="*/ 0 h 915"/>
                  <a:gd name="T50" fmla="*/ 0 w 207"/>
                  <a:gd name="T51" fmla="*/ 0 h 915"/>
                  <a:gd name="T52" fmla="*/ 0 w 207"/>
                  <a:gd name="T53" fmla="*/ 0 h 915"/>
                  <a:gd name="T54" fmla="*/ 0 w 207"/>
                  <a:gd name="T55" fmla="*/ 0 h 915"/>
                  <a:gd name="T56" fmla="*/ 0 w 207"/>
                  <a:gd name="T57" fmla="*/ 0 h 915"/>
                  <a:gd name="T58" fmla="*/ 0 w 207"/>
                  <a:gd name="T59" fmla="*/ 0 h 915"/>
                  <a:gd name="T60" fmla="*/ 0 w 207"/>
                  <a:gd name="T61" fmla="*/ 0 h 915"/>
                  <a:gd name="T62" fmla="*/ 0 w 207"/>
                  <a:gd name="T63" fmla="*/ 0 h 915"/>
                  <a:gd name="T64" fmla="*/ 0 w 207"/>
                  <a:gd name="T65" fmla="*/ 0 h 915"/>
                  <a:gd name="T66" fmla="*/ 0 w 207"/>
                  <a:gd name="T67" fmla="*/ 0 h 915"/>
                  <a:gd name="T68" fmla="*/ 0 w 207"/>
                  <a:gd name="T69" fmla="*/ 0 h 915"/>
                  <a:gd name="T70" fmla="*/ 0 w 207"/>
                  <a:gd name="T71" fmla="*/ 0 h 915"/>
                  <a:gd name="T72" fmla="*/ 0 w 207"/>
                  <a:gd name="T73" fmla="*/ 0 h 915"/>
                  <a:gd name="T74" fmla="*/ 0 w 207"/>
                  <a:gd name="T75" fmla="*/ 0 h 915"/>
                  <a:gd name="T76" fmla="*/ 0 w 207"/>
                  <a:gd name="T77" fmla="*/ 0 h 915"/>
                  <a:gd name="T78" fmla="*/ 0 w 207"/>
                  <a:gd name="T79" fmla="*/ 0 h 915"/>
                  <a:gd name="T80" fmla="*/ 0 w 207"/>
                  <a:gd name="T81" fmla="*/ 0 h 915"/>
                  <a:gd name="T82" fmla="*/ 0 w 207"/>
                  <a:gd name="T83" fmla="*/ 0 h 915"/>
                  <a:gd name="T84" fmla="*/ 0 w 207"/>
                  <a:gd name="T85" fmla="*/ 0 h 915"/>
                  <a:gd name="T86" fmla="*/ 0 w 207"/>
                  <a:gd name="T87" fmla="*/ 0 h 915"/>
                  <a:gd name="T88" fmla="*/ 0 w 207"/>
                  <a:gd name="T89" fmla="*/ 0 h 915"/>
                  <a:gd name="T90" fmla="*/ 0 w 207"/>
                  <a:gd name="T91" fmla="*/ 0 h 915"/>
                  <a:gd name="T92" fmla="*/ 0 w 207"/>
                  <a:gd name="T93" fmla="*/ 0 h 915"/>
                  <a:gd name="T94" fmla="*/ 0 w 207"/>
                  <a:gd name="T95" fmla="*/ 0 h 915"/>
                  <a:gd name="T96" fmla="*/ 0 w 207"/>
                  <a:gd name="T97" fmla="*/ 0 h 915"/>
                  <a:gd name="T98" fmla="*/ 0 w 207"/>
                  <a:gd name="T99" fmla="*/ 0 h 91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07" h="915">
                    <a:moveTo>
                      <a:pt x="118" y="915"/>
                    </a:moveTo>
                    <a:lnTo>
                      <a:pt x="118" y="899"/>
                    </a:lnTo>
                    <a:lnTo>
                      <a:pt x="117" y="882"/>
                    </a:lnTo>
                    <a:lnTo>
                      <a:pt x="115" y="864"/>
                    </a:lnTo>
                    <a:lnTo>
                      <a:pt x="115" y="844"/>
                    </a:lnTo>
                    <a:lnTo>
                      <a:pt x="114" y="823"/>
                    </a:lnTo>
                    <a:lnTo>
                      <a:pt x="114" y="804"/>
                    </a:lnTo>
                    <a:lnTo>
                      <a:pt x="114" y="784"/>
                    </a:lnTo>
                    <a:lnTo>
                      <a:pt x="114" y="767"/>
                    </a:lnTo>
                    <a:lnTo>
                      <a:pt x="115" y="750"/>
                    </a:lnTo>
                    <a:lnTo>
                      <a:pt x="117" y="735"/>
                    </a:lnTo>
                    <a:lnTo>
                      <a:pt x="120" y="699"/>
                    </a:lnTo>
                    <a:lnTo>
                      <a:pt x="122" y="665"/>
                    </a:lnTo>
                    <a:lnTo>
                      <a:pt x="120" y="632"/>
                    </a:lnTo>
                    <a:lnTo>
                      <a:pt x="118" y="599"/>
                    </a:lnTo>
                    <a:lnTo>
                      <a:pt x="115" y="567"/>
                    </a:lnTo>
                    <a:lnTo>
                      <a:pt x="113" y="534"/>
                    </a:lnTo>
                    <a:lnTo>
                      <a:pt x="111" y="501"/>
                    </a:lnTo>
                    <a:lnTo>
                      <a:pt x="111" y="468"/>
                    </a:lnTo>
                    <a:lnTo>
                      <a:pt x="114" y="432"/>
                    </a:lnTo>
                    <a:lnTo>
                      <a:pt x="119" y="396"/>
                    </a:lnTo>
                    <a:lnTo>
                      <a:pt x="122" y="385"/>
                    </a:lnTo>
                    <a:lnTo>
                      <a:pt x="123" y="374"/>
                    </a:lnTo>
                    <a:lnTo>
                      <a:pt x="126" y="363"/>
                    </a:lnTo>
                    <a:lnTo>
                      <a:pt x="127" y="351"/>
                    </a:lnTo>
                    <a:lnTo>
                      <a:pt x="129" y="339"/>
                    </a:lnTo>
                    <a:lnTo>
                      <a:pt x="132" y="328"/>
                    </a:lnTo>
                    <a:lnTo>
                      <a:pt x="136" y="317"/>
                    </a:lnTo>
                    <a:lnTo>
                      <a:pt x="138" y="304"/>
                    </a:lnTo>
                    <a:lnTo>
                      <a:pt x="143" y="293"/>
                    </a:lnTo>
                    <a:lnTo>
                      <a:pt x="147" y="284"/>
                    </a:lnTo>
                    <a:lnTo>
                      <a:pt x="160" y="255"/>
                    </a:lnTo>
                    <a:lnTo>
                      <a:pt x="172" y="227"/>
                    </a:lnTo>
                    <a:lnTo>
                      <a:pt x="183" y="196"/>
                    </a:lnTo>
                    <a:lnTo>
                      <a:pt x="192" y="167"/>
                    </a:lnTo>
                    <a:lnTo>
                      <a:pt x="200" y="139"/>
                    </a:lnTo>
                    <a:lnTo>
                      <a:pt x="205" y="113"/>
                    </a:lnTo>
                    <a:lnTo>
                      <a:pt x="207" y="90"/>
                    </a:lnTo>
                    <a:lnTo>
                      <a:pt x="207" y="70"/>
                    </a:lnTo>
                    <a:lnTo>
                      <a:pt x="204" y="57"/>
                    </a:lnTo>
                    <a:lnTo>
                      <a:pt x="197" y="49"/>
                    </a:lnTo>
                    <a:lnTo>
                      <a:pt x="117" y="5"/>
                    </a:lnTo>
                    <a:lnTo>
                      <a:pt x="108" y="0"/>
                    </a:lnTo>
                    <a:lnTo>
                      <a:pt x="99" y="1"/>
                    </a:lnTo>
                    <a:lnTo>
                      <a:pt x="90" y="5"/>
                    </a:lnTo>
                    <a:lnTo>
                      <a:pt x="82" y="14"/>
                    </a:lnTo>
                    <a:lnTo>
                      <a:pt x="73" y="25"/>
                    </a:lnTo>
                    <a:lnTo>
                      <a:pt x="65" y="38"/>
                    </a:lnTo>
                    <a:lnTo>
                      <a:pt x="58" y="53"/>
                    </a:lnTo>
                    <a:lnTo>
                      <a:pt x="50" y="70"/>
                    </a:lnTo>
                    <a:lnTo>
                      <a:pt x="44" y="87"/>
                    </a:lnTo>
                    <a:lnTo>
                      <a:pt x="38" y="106"/>
                    </a:lnTo>
                    <a:lnTo>
                      <a:pt x="35" y="117"/>
                    </a:lnTo>
                    <a:lnTo>
                      <a:pt x="32" y="129"/>
                    </a:lnTo>
                    <a:lnTo>
                      <a:pt x="28" y="144"/>
                    </a:lnTo>
                    <a:lnTo>
                      <a:pt x="26" y="158"/>
                    </a:lnTo>
                    <a:lnTo>
                      <a:pt x="23" y="174"/>
                    </a:lnTo>
                    <a:lnTo>
                      <a:pt x="21" y="189"/>
                    </a:lnTo>
                    <a:lnTo>
                      <a:pt x="18" y="204"/>
                    </a:lnTo>
                    <a:lnTo>
                      <a:pt x="17" y="218"/>
                    </a:lnTo>
                    <a:lnTo>
                      <a:pt x="17" y="231"/>
                    </a:lnTo>
                    <a:lnTo>
                      <a:pt x="18" y="242"/>
                    </a:lnTo>
                    <a:lnTo>
                      <a:pt x="18" y="244"/>
                    </a:lnTo>
                    <a:lnTo>
                      <a:pt x="18" y="253"/>
                    </a:lnTo>
                    <a:lnTo>
                      <a:pt x="18" y="264"/>
                    </a:lnTo>
                    <a:lnTo>
                      <a:pt x="17" y="277"/>
                    </a:lnTo>
                    <a:lnTo>
                      <a:pt x="17" y="292"/>
                    </a:lnTo>
                    <a:lnTo>
                      <a:pt x="17" y="307"/>
                    </a:lnTo>
                    <a:lnTo>
                      <a:pt x="17" y="318"/>
                    </a:lnTo>
                    <a:lnTo>
                      <a:pt x="15" y="328"/>
                    </a:lnTo>
                    <a:lnTo>
                      <a:pt x="15" y="331"/>
                    </a:lnTo>
                    <a:lnTo>
                      <a:pt x="15" y="329"/>
                    </a:lnTo>
                    <a:lnTo>
                      <a:pt x="15" y="358"/>
                    </a:lnTo>
                    <a:lnTo>
                      <a:pt x="15" y="388"/>
                    </a:lnTo>
                    <a:lnTo>
                      <a:pt x="15" y="420"/>
                    </a:lnTo>
                    <a:lnTo>
                      <a:pt x="15" y="452"/>
                    </a:lnTo>
                    <a:lnTo>
                      <a:pt x="17" y="485"/>
                    </a:lnTo>
                    <a:lnTo>
                      <a:pt x="17" y="518"/>
                    </a:lnTo>
                    <a:lnTo>
                      <a:pt x="18" y="551"/>
                    </a:lnTo>
                    <a:lnTo>
                      <a:pt x="18" y="584"/>
                    </a:lnTo>
                    <a:lnTo>
                      <a:pt x="18" y="616"/>
                    </a:lnTo>
                    <a:lnTo>
                      <a:pt x="18" y="647"/>
                    </a:lnTo>
                    <a:lnTo>
                      <a:pt x="18" y="668"/>
                    </a:lnTo>
                    <a:lnTo>
                      <a:pt x="17" y="690"/>
                    </a:lnTo>
                    <a:lnTo>
                      <a:pt x="14" y="713"/>
                    </a:lnTo>
                    <a:lnTo>
                      <a:pt x="12" y="736"/>
                    </a:lnTo>
                    <a:lnTo>
                      <a:pt x="8" y="761"/>
                    </a:lnTo>
                    <a:lnTo>
                      <a:pt x="5" y="784"/>
                    </a:lnTo>
                    <a:lnTo>
                      <a:pt x="3" y="809"/>
                    </a:lnTo>
                    <a:lnTo>
                      <a:pt x="1" y="831"/>
                    </a:lnTo>
                    <a:lnTo>
                      <a:pt x="0" y="854"/>
                    </a:lnTo>
                    <a:lnTo>
                      <a:pt x="0" y="875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4" name="Freeform 101"/>
              <p:cNvSpPr>
                <a:spLocks/>
              </p:cNvSpPr>
              <p:nvPr/>
            </p:nvSpPr>
            <p:spPr bwMode="auto">
              <a:xfrm>
                <a:off x="2169" y="2754"/>
                <a:ext cx="168" cy="260"/>
              </a:xfrm>
              <a:custGeom>
                <a:avLst/>
                <a:gdLst>
                  <a:gd name="T0" fmla="*/ 0 w 502"/>
                  <a:gd name="T1" fmla="*/ 0 h 780"/>
                  <a:gd name="T2" fmla="*/ 0 w 502"/>
                  <a:gd name="T3" fmla="*/ 0 h 780"/>
                  <a:gd name="T4" fmla="*/ 0 w 502"/>
                  <a:gd name="T5" fmla="*/ 0 h 780"/>
                  <a:gd name="T6" fmla="*/ 0 w 502"/>
                  <a:gd name="T7" fmla="*/ 0 h 780"/>
                  <a:gd name="T8" fmla="*/ 0 w 502"/>
                  <a:gd name="T9" fmla="*/ 0 h 780"/>
                  <a:gd name="T10" fmla="*/ 0 w 502"/>
                  <a:gd name="T11" fmla="*/ 0 h 780"/>
                  <a:gd name="T12" fmla="*/ 0 w 502"/>
                  <a:gd name="T13" fmla="*/ 0 h 780"/>
                  <a:gd name="T14" fmla="*/ 0 w 502"/>
                  <a:gd name="T15" fmla="*/ 0 h 780"/>
                  <a:gd name="T16" fmla="*/ 0 w 502"/>
                  <a:gd name="T17" fmla="*/ 0 h 780"/>
                  <a:gd name="T18" fmla="*/ 0 w 502"/>
                  <a:gd name="T19" fmla="*/ 0 h 780"/>
                  <a:gd name="T20" fmla="*/ 0 w 502"/>
                  <a:gd name="T21" fmla="*/ 0 h 780"/>
                  <a:gd name="T22" fmla="*/ 0 w 502"/>
                  <a:gd name="T23" fmla="*/ 0 h 780"/>
                  <a:gd name="T24" fmla="*/ 0 w 502"/>
                  <a:gd name="T25" fmla="*/ 0 h 780"/>
                  <a:gd name="T26" fmla="*/ 0 w 502"/>
                  <a:gd name="T27" fmla="*/ 0 h 780"/>
                  <a:gd name="T28" fmla="*/ 0 w 502"/>
                  <a:gd name="T29" fmla="*/ 0 h 780"/>
                  <a:gd name="T30" fmla="*/ 0 w 502"/>
                  <a:gd name="T31" fmla="*/ 0 h 780"/>
                  <a:gd name="T32" fmla="*/ 0 w 502"/>
                  <a:gd name="T33" fmla="*/ 0 h 780"/>
                  <a:gd name="T34" fmla="*/ 0 w 502"/>
                  <a:gd name="T35" fmla="*/ 0 h 780"/>
                  <a:gd name="T36" fmla="*/ 0 w 502"/>
                  <a:gd name="T37" fmla="*/ 0 h 780"/>
                  <a:gd name="T38" fmla="*/ 0 w 502"/>
                  <a:gd name="T39" fmla="*/ 0 h 780"/>
                  <a:gd name="T40" fmla="*/ 0 w 502"/>
                  <a:gd name="T41" fmla="*/ 0 h 780"/>
                  <a:gd name="T42" fmla="*/ 0 w 502"/>
                  <a:gd name="T43" fmla="*/ 0 h 780"/>
                  <a:gd name="T44" fmla="*/ 0 w 502"/>
                  <a:gd name="T45" fmla="*/ 0 h 780"/>
                  <a:gd name="T46" fmla="*/ 0 w 502"/>
                  <a:gd name="T47" fmla="*/ 0 h 780"/>
                  <a:gd name="T48" fmla="*/ 0 w 502"/>
                  <a:gd name="T49" fmla="*/ 0 h 780"/>
                  <a:gd name="T50" fmla="*/ 0 w 502"/>
                  <a:gd name="T51" fmla="*/ 0 h 780"/>
                  <a:gd name="T52" fmla="*/ 0 w 502"/>
                  <a:gd name="T53" fmla="*/ 0 h 780"/>
                  <a:gd name="T54" fmla="*/ 0 w 502"/>
                  <a:gd name="T55" fmla="*/ 0 h 780"/>
                  <a:gd name="T56" fmla="*/ 0 w 502"/>
                  <a:gd name="T57" fmla="*/ 0 h 780"/>
                  <a:gd name="T58" fmla="*/ 0 w 502"/>
                  <a:gd name="T59" fmla="*/ 0 h 780"/>
                  <a:gd name="T60" fmla="*/ 0 w 502"/>
                  <a:gd name="T61" fmla="*/ 0 h 780"/>
                  <a:gd name="T62" fmla="*/ 0 w 502"/>
                  <a:gd name="T63" fmla="*/ 0 h 780"/>
                  <a:gd name="T64" fmla="*/ 0 w 502"/>
                  <a:gd name="T65" fmla="*/ 0 h 780"/>
                  <a:gd name="T66" fmla="*/ 0 w 502"/>
                  <a:gd name="T67" fmla="*/ 0 h 780"/>
                  <a:gd name="T68" fmla="*/ 0 w 502"/>
                  <a:gd name="T69" fmla="*/ 0 h 780"/>
                  <a:gd name="T70" fmla="*/ 0 w 502"/>
                  <a:gd name="T71" fmla="*/ 0 h 780"/>
                  <a:gd name="T72" fmla="*/ 0 w 502"/>
                  <a:gd name="T73" fmla="*/ 0 h 780"/>
                  <a:gd name="T74" fmla="*/ 0 w 502"/>
                  <a:gd name="T75" fmla="*/ 0 h 780"/>
                  <a:gd name="T76" fmla="*/ 0 w 502"/>
                  <a:gd name="T77" fmla="*/ 0 h 780"/>
                  <a:gd name="T78" fmla="*/ 0 w 502"/>
                  <a:gd name="T79" fmla="*/ 0 h 780"/>
                  <a:gd name="T80" fmla="*/ 0 w 502"/>
                  <a:gd name="T81" fmla="*/ 0 h 780"/>
                  <a:gd name="T82" fmla="*/ 0 w 502"/>
                  <a:gd name="T83" fmla="*/ 0 h 780"/>
                  <a:gd name="T84" fmla="*/ 0 w 502"/>
                  <a:gd name="T85" fmla="*/ 0 h 780"/>
                  <a:gd name="T86" fmla="*/ 0 w 502"/>
                  <a:gd name="T87" fmla="*/ 0 h 780"/>
                  <a:gd name="T88" fmla="*/ 0 w 502"/>
                  <a:gd name="T89" fmla="*/ 0 h 780"/>
                  <a:gd name="T90" fmla="*/ 0 w 502"/>
                  <a:gd name="T91" fmla="*/ 0 h 780"/>
                  <a:gd name="T92" fmla="*/ 0 w 502"/>
                  <a:gd name="T93" fmla="*/ 0 h 780"/>
                  <a:gd name="T94" fmla="*/ 0 w 502"/>
                  <a:gd name="T95" fmla="*/ 0 h 780"/>
                  <a:gd name="T96" fmla="*/ 0 w 502"/>
                  <a:gd name="T97" fmla="*/ 0 h 780"/>
                  <a:gd name="T98" fmla="*/ 0 w 502"/>
                  <a:gd name="T99" fmla="*/ 0 h 780"/>
                  <a:gd name="T100" fmla="*/ 0 w 502"/>
                  <a:gd name="T101" fmla="*/ 0 h 780"/>
                  <a:gd name="T102" fmla="*/ 0 w 502"/>
                  <a:gd name="T103" fmla="*/ 0 h 780"/>
                  <a:gd name="T104" fmla="*/ 0 w 502"/>
                  <a:gd name="T105" fmla="*/ 0 h 78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02" h="780">
                    <a:moveTo>
                      <a:pt x="0" y="230"/>
                    </a:moveTo>
                    <a:lnTo>
                      <a:pt x="2" y="225"/>
                    </a:lnTo>
                    <a:lnTo>
                      <a:pt x="8" y="202"/>
                    </a:lnTo>
                    <a:lnTo>
                      <a:pt x="15" y="180"/>
                    </a:lnTo>
                    <a:lnTo>
                      <a:pt x="21" y="158"/>
                    </a:lnTo>
                    <a:lnTo>
                      <a:pt x="30" y="137"/>
                    </a:lnTo>
                    <a:lnTo>
                      <a:pt x="39" y="117"/>
                    </a:lnTo>
                    <a:lnTo>
                      <a:pt x="49" y="99"/>
                    </a:lnTo>
                    <a:lnTo>
                      <a:pt x="62" y="82"/>
                    </a:lnTo>
                    <a:lnTo>
                      <a:pt x="75" y="66"/>
                    </a:lnTo>
                    <a:lnTo>
                      <a:pt x="90" y="50"/>
                    </a:lnTo>
                    <a:lnTo>
                      <a:pt x="107" y="36"/>
                    </a:lnTo>
                    <a:lnTo>
                      <a:pt x="116" y="31"/>
                    </a:lnTo>
                    <a:lnTo>
                      <a:pt x="125" y="27"/>
                    </a:lnTo>
                    <a:lnTo>
                      <a:pt x="135" y="22"/>
                    </a:lnTo>
                    <a:lnTo>
                      <a:pt x="146" y="18"/>
                    </a:lnTo>
                    <a:lnTo>
                      <a:pt x="157" y="14"/>
                    </a:lnTo>
                    <a:lnTo>
                      <a:pt x="168" y="13"/>
                    </a:lnTo>
                    <a:lnTo>
                      <a:pt x="180" y="13"/>
                    </a:lnTo>
                    <a:lnTo>
                      <a:pt x="190" y="14"/>
                    </a:lnTo>
                    <a:lnTo>
                      <a:pt x="199" y="17"/>
                    </a:lnTo>
                    <a:lnTo>
                      <a:pt x="207" y="23"/>
                    </a:lnTo>
                    <a:lnTo>
                      <a:pt x="210" y="25"/>
                    </a:lnTo>
                    <a:lnTo>
                      <a:pt x="213" y="29"/>
                    </a:lnTo>
                    <a:lnTo>
                      <a:pt x="217" y="33"/>
                    </a:lnTo>
                    <a:lnTo>
                      <a:pt x="219" y="36"/>
                    </a:lnTo>
                    <a:lnTo>
                      <a:pt x="222" y="41"/>
                    </a:lnTo>
                    <a:lnTo>
                      <a:pt x="225" y="45"/>
                    </a:lnTo>
                    <a:lnTo>
                      <a:pt x="227" y="49"/>
                    </a:lnTo>
                    <a:lnTo>
                      <a:pt x="230" y="53"/>
                    </a:lnTo>
                    <a:lnTo>
                      <a:pt x="231" y="57"/>
                    </a:lnTo>
                    <a:lnTo>
                      <a:pt x="234" y="61"/>
                    </a:lnTo>
                    <a:lnTo>
                      <a:pt x="264" y="169"/>
                    </a:lnTo>
                    <a:lnTo>
                      <a:pt x="274" y="197"/>
                    </a:lnTo>
                    <a:lnTo>
                      <a:pt x="282" y="226"/>
                    </a:lnTo>
                    <a:lnTo>
                      <a:pt x="290" y="256"/>
                    </a:lnTo>
                    <a:lnTo>
                      <a:pt x="298" y="287"/>
                    </a:lnTo>
                    <a:lnTo>
                      <a:pt x="303" y="316"/>
                    </a:lnTo>
                    <a:lnTo>
                      <a:pt x="309" y="345"/>
                    </a:lnTo>
                    <a:lnTo>
                      <a:pt x="313" y="375"/>
                    </a:lnTo>
                    <a:lnTo>
                      <a:pt x="318" y="404"/>
                    </a:lnTo>
                    <a:lnTo>
                      <a:pt x="322" y="434"/>
                    </a:lnTo>
                    <a:lnTo>
                      <a:pt x="326" y="462"/>
                    </a:lnTo>
                    <a:lnTo>
                      <a:pt x="326" y="467"/>
                    </a:lnTo>
                    <a:lnTo>
                      <a:pt x="326" y="483"/>
                    </a:lnTo>
                    <a:lnTo>
                      <a:pt x="324" y="507"/>
                    </a:lnTo>
                    <a:lnTo>
                      <a:pt x="323" y="538"/>
                    </a:lnTo>
                    <a:lnTo>
                      <a:pt x="322" y="574"/>
                    </a:lnTo>
                    <a:lnTo>
                      <a:pt x="321" y="612"/>
                    </a:lnTo>
                    <a:lnTo>
                      <a:pt x="317" y="650"/>
                    </a:lnTo>
                    <a:lnTo>
                      <a:pt x="314" y="688"/>
                    </a:lnTo>
                    <a:lnTo>
                      <a:pt x="309" y="721"/>
                    </a:lnTo>
                    <a:lnTo>
                      <a:pt x="304" y="749"/>
                    </a:lnTo>
                    <a:lnTo>
                      <a:pt x="305" y="758"/>
                    </a:lnTo>
                    <a:lnTo>
                      <a:pt x="331" y="768"/>
                    </a:lnTo>
                    <a:lnTo>
                      <a:pt x="351" y="775"/>
                    </a:lnTo>
                    <a:lnTo>
                      <a:pt x="369" y="779"/>
                    </a:lnTo>
                    <a:lnTo>
                      <a:pt x="383" y="780"/>
                    </a:lnTo>
                    <a:lnTo>
                      <a:pt x="396" y="780"/>
                    </a:lnTo>
                    <a:lnTo>
                      <a:pt x="406" y="779"/>
                    </a:lnTo>
                    <a:lnTo>
                      <a:pt x="417" y="777"/>
                    </a:lnTo>
                    <a:lnTo>
                      <a:pt x="426" y="774"/>
                    </a:lnTo>
                    <a:lnTo>
                      <a:pt x="435" y="771"/>
                    </a:lnTo>
                    <a:lnTo>
                      <a:pt x="446" y="770"/>
                    </a:lnTo>
                    <a:lnTo>
                      <a:pt x="451" y="761"/>
                    </a:lnTo>
                    <a:lnTo>
                      <a:pt x="451" y="760"/>
                    </a:lnTo>
                    <a:lnTo>
                      <a:pt x="451" y="758"/>
                    </a:lnTo>
                    <a:lnTo>
                      <a:pt x="452" y="753"/>
                    </a:lnTo>
                    <a:lnTo>
                      <a:pt x="454" y="747"/>
                    </a:lnTo>
                    <a:lnTo>
                      <a:pt x="456" y="741"/>
                    </a:lnTo>
                    <a:lnTo>
                      <a:pt x="458" y="734"/>
                    </a:lnTo>
                    <a:lnTo>
                      <a:pt x="460" y="727"/>
                    </a:lnTo>
                    <a:lnTo>
                      <a:pt x="461" y="722"/>
                    </a:lnTo>
                    <a:lnTo>
                      <a:pt x="463" y="717"/>
                    </a:lnTo>
                    <a:lnTo>
                      <a:pt x="463" y="715"/>
                    </a:lnTo>
                    <a:lnTo>
                      <a:pt x="465" y="693"/>
                    </a:lnTo>
                    <a:lnTo>
                      <a:pt x="469" y="669"/>
                    </a:lnTo>
                    <a:lnTo>
                      <a:pt x="472" y="646"/>
                    </a:lnTo>
                    <a:lnTo>
                      <a:pt x="474" y="623"/>
                    </a:lnTo>
                    <a:lnTo>
                      <a:pt x="477" y="599"/>
                    </a:lnTo>
                    <a:lnTo>
                      <a:pt x="481" y="576"/>
                    </a:lnTo>
                    <a:lnTo>
                      <a:pt x="484" y="553"/>
                    </a:lnTo>
                    <a:lnTo>
                      <a:pt x="487" y="530"/>
                    </a:lnTo>
                    <a:lnTo>
                      <a:pt x="491" y="507"/>
                    </a:lnTo>
                    <a:lnTo>
                      <a:pt x="495" y="485"/>
                    </a:lnTo>
                    <a:lnTo>
                      <a:pt x="497" y="473"/>
                    </a:lnTo>
                    <a:lnTo>
                      <a:pt x="499" y="462"/>
                    </a:lnTo>
                    <a:lnTo>
                      <a:pt x="500" y="450"/>
                    </a:lnTo>
                    <a:lnTo>
                      <a:pt x="501" y="437"/>
                    </a:lnTo>
                    <a:lnTo>
                      <a:pt x="502" y="425"/>
                    </a:lnTo>
                    <a:lnTo>
                      <a:pt x="502" y="414"/>
                    </a:lnTo>
                    <a:lnTo>
                      <a:pt x="502" y="403"/>
                    </a:lnTo>
                    <a:lnTo>
                      <a:pt x="502" y="392"/>
                    </a:lnTo>
                    <a:lnTo>
                      <a:pt x="502" y="382"/>
                    </a:lnTo>
                    <a:lnTo>
                      <a:pt x="502" y="374"/>
                    </a:lnTo>
                    <a:lnTo>
                      <a:pt x="501" y="364"/>
                    </a:lnTo>
                    <a:lnTo>
                      <a:pt x="500" y="350"/>
                    </a:lnTo>
                    <a:lnTo>
                      <a:pt x="497" y="334"/>
                    </a:lnTo>
                    <a:lnTo>
                      <a:pt x="493" y="317"/>
                    </a:lnTo>
                    <a:lnTo>
                      <a:pt x="490" y="299"/>
                    </a:lnTo>
                    <a:lnTo>
                      <a:pt x="486" y="280"/>
                    </a:lnTo>
                    <a:lnTo>
                      <a:pt x="482" y="262"/>
                    </a:lnTo>
                    <a:lnTo>
                      <a:pt x="479" y="245"/>
                    </a:lnTo>
                    <a:lnTo>
                      <a:pt x="476" y="229"/>
                    </a:lnTo>
                    <a:lnTo>
                      <a:pt x="474" y="215"/>
                    </a:lnTo>
                    <a:lnTo>
                      <a:pt x="470" y="196"/>
                    </a:lnTo>
                    <a:lnTo>
                      <a:pt x="465" y="177"/>
                    </a:lnTo>
                    <a:lnTo>
                      <a:pt x="460" y="158"/>
                    </a:lnTo>
                    <a:lnTo>
                      <a:pt x="455" y="138"/>
                    </a:lnTo>
                    <a:lnTo>
                      <a:pt x="450" y="120"/>
                    </a:lnTo>
                    <a:lnTo>
                      <a:pt x="443" y="100"/>
                    </a:lnTo>
                    <a:lnTo>
                      <a:pt x="437" y="80"/>
                    </a:lnTo>
                    <a:lnTo>
                      <a:pt x="432" y="61"/>
                    </a:lnTo>
                    <a:lnTo>
                      <a:pt x="426" y="40"/>
                    </a:lnTo>
                    <a:lnTo>
                      <a:pt x="420" y="19"/>
                    </a:lnTo>
                    <a:lnTo>
                      <a:pt x="419" y="13"/>
                    </a:lnTo>
                    <a:lnTo>
                      <a:pt x="415" y="8"/>
                    </a:lnTo>
                    <a:lnTo>
                      <a:pt x="411" y="4"/>
                    </a:lnTo>
                    <a:lnTo>
                      <a:pt x="408" y="2"/>
                    </a:lnTo>
                    <a:lnTo>
                      <a:pt x="403" y="1"/>
                    </a:lnTo>
                    <a:lnTo>
                      <a:pt x="396" y="0"/>
                    </a:lnTo>
                    <a:lnTo>
                      <a:pt x="391" y="0"/>
                    </a:lnTo>
                    <a:lnTo>
                      <a:pt x="385" y="1"/>
                    </a:lnTo>
                    <a:lnTo>
                      <a:pt x="377" y="2"/>
                    </a:lnTo>
                    <a:lnTo>
                      <a:pt x="369" y="4"/>
                    </a:lnTo>
                    <a:lnTo>
                      <a:pt x="365" y="6"/>
                    </a:lnTo>
                    <a:lnTo>
                      <a:pt x="362" y="8"/>
                    </a:lnTo>
                    <a:lnTo>
                      <a:pt x="355" y="12"/>
                    </a:lnTo>
                    <a:lnTo>
                      <a:pt x="350" y="17"/>
                    </a:lnTo>
                    <a:lnTo>
                      <a:pt x="344" y="22"/>
                    </a:lnTo>
                    <a:lnTo>
                      <a:pt x="339" y="27"/>
                    </a:lnTo>
                    <a:lnTo>
                      <a:pt x="332" y="31"/>
                    </a:lnTo>
                    <a:lnTo>
                      <a:pt x="327" y="38"/>
                    </a:lnTo>
                    <a:lnTo>
                      <a:pt x="322" y="42"/>
                    </a:lnTo>
                    <a:lnTo>
                      <a:pt x="318" y="47"/>
                    </a:lnTo>
                    <a:lnTo>
                      <a:pt x="310" y="56"/>
                    </a:lnTo>
                    <a:lnTo>
                      <a:pt x="303" y="66"/>
                    </a:lnTo>
                    <a:lnTo>
                      <a:pt x="295" y="76"/>
                    </a:lnTo>
                    <a:lnTo>
                      <a:pt x="289" y="84"/>
                    </a:lnTo>
                    <a:lnTo>
                      <a:pt x="282" y="94"/>
                    </a:lnTo>
                    <a:lnTo>
                      <a:pt x="277" y="104"/>
                    </a:lnTo>
                    <a:lnTo>
                      <a:pt x="272" y="114"/>
                    </a:lnTo>
                    <a:lnTo>
                      <a:pt x="267" y="123"/>
                    </a:lnTo>
                    <a:lnTo>
                      <a:pt x="263" y="134"/>
                    </a:lnTo>
                    <a:lnTo>
                      <a:pt x="260" y="146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5" name="Freeform 102"/>
              <p:cNvSpPr>
                <a:spLocks/>
              </p:cNvSpPr>
              <p:nvPr/>
            </p:nvSpPr>
            <p:spPr bwMode="auto">
              <a:xfrm>
                <a:off x="2170" y="3101"/>
                <a:ext cx="167" cy="260"/>
              </a:xfrm>
              <a:custGeom>
                <a:avLst/>
                <a:gdLst>
                  <a:gd name="T0" fmla="*/ 0 w 502"/>
                  <a:gd name="T1" fmla="*/ 0 h 780"/>
                  <a:gd name="T2" fmla="*/ 0 w 502"/>
                  <a:gd name="T3" fmla="*/ 0 h 780"/>
                  <a:gd name="T4" fmla="*/ 0 w 502"/>
                  <a:gd name="T5" fmla="*/ 0 h 780"/>
                  <a:gd name="T6" fmla="*/ 0 w 502"/>
                  <a:gd name="T7" fmla="*/ 0 h 780"/>
                  <a:gd name="T8" fmla="*/ 0 w 502"/>
                  <a:gd name="T9" fmla="*/ 0 h 780"/>
                  <a:gd name="T10" fmla="*/ 0 w 502"/>
                  <a:gd name="T11" fmla="*/ 0 h 780"/>
                  <a:gd name="T12" fmla="*/ 0 w 502"/>
                  <a:gd name="T13" fmla="*/ 0 h 780"/>
                  <a:gd name="T14" fmla="*/ 0 w 502"/>
                  <a:gd name="T15" fmla="*/ 0 h 780"/>
                  <a:gd name="T16" fmla="*/ 0 w 502"/>
                  <a:gd name="T17" fmla="*/ 0 h 780"/>
                  <a:gd name="T18" fmla="*/ 0 w 502"/>
                  <a:gd name="T19" fmla="*/ 0 h 780"/>
                  <a:gd name="T20" fmla="*/ 0 w 502"/>
                  <a:gd name="T21" fmla="*/ 0 h 780"/>
                  <a:gd name="T22" fmla="*/ 0 w 502"/>
                  <a:gd name="T23" fmla="*/ 0 h 780"/>
                  <a:gd name="T24" fmla="*/ 0 w 502"/>
                  <a:gd name="T25" fmla="*/ 0 h 780"/>
                  <a:gd name="T26" fmla="*/ 0 w 502"/>
                  <a:gd name="T27" fmla="*/ 0 h 780"/>
                  <a:gd name="T28" fmla="*/ 0 w 502"/>
                  <a:gd name="T29" fmla="*/ 0 h 780"/>
                  <a:gd name="T30" fmla="*/ 0 w 502"/>
                  <a:gd name="T31" fmla="*/ 0 h 780"/>
                  <a:gd name="T32" fmla="*/ 0 w 502"/>
                  <a:gd name="T33" fmla="*/ 0 h 780"/>
                  <a:gd name="T34" fmla="*/ 0 w 502"/>
                  <a:gd name="T35" fmla="*/ 0 h 780"/>
                  <a:gd name="T36" fmla="*/ 0 w 502"/>
                  <a:gd name="T37" fmla="*/ 0 h 780"/>
                  <a:gd name="T38" fmla="*/ 0 w 502"/>
                  <a:gd name="T39" fmla="*/ 0 h 780"/>
                  <a:gd name="T40" fmla="*/ 0 w 502"/>
                  <a:gd name="T41" fmla="*/ 0 h 780"/>
                  <a:gd name="T42" fmla="*/ 0 w 502"/>
                  <a:gd name="T43" fmla="*/ 0 h 780"/>
                  <a:gd name="T44" fmla="*/ 0 w 502"/>
                  <a:gd name="T45" fmla="*/ 0 h 780"/>
                  <a:gd name="T46" fmla="*/ 0 w 502"/>
                  <a:gd name="T47" fmla="*/ 0 h 780"/>
                  <a:gd name="T48" fmla="*/ 0 w 502"/>
                  <a:gd name="T49" fmla="*/ 0 h 780"/>
                  <a:gd name="T50" fmla="*/ 0 w 502"/>
                  <a:gd name="T51" fmla="*/ 0 h 780"/>
                  <a:gd name="T52" fmla="*/ 0 w 502"/>
                  <a:gd name="T53" fmla="*/ 0 h 780"/>
                  <a:gd name="T54" fmla="*/ 0 w 502"/>
                  <a:gd name="T55" fmla="*/ 0 h 780"/>
                  <a:gd name="T56" fmla="*/ 0 w 502"/>
                  <a:gd name="T57" fmla="*/ 0 h 780"/>
                  <a:gd name="T58" fmla="*/ 0 w 502"/>
                  <a:gd name="T59" fmla="*/ 0 h 780"/>
                  <a:gd name="T60" fmla="*/ 0 w 502"/>
                  <a:gd name="T61" fmla="*/ 0 h 780"/>
                  <a:gd name="T62" fmla="*/ 0 w 502"/>
                  <a:gd name="T63" fmla="*/ 0 h 780"/>
                  <a:gd name="T64" fmla="*/ 0 w 502"/>
                  <a:gd name="T65" fmla="*/ 0 h 780"/>
                  <a:gd name="T66" fmla="*/ 0 w 502"/>
                  <a:gd name="T67" fmla="*/ 0 h 780"/>
                  <a:gd name="T68" fmla="*/ 0 w 502"/>
                  <a:gd name="T69" fmla="*/ 0 h 780"/>
                  <a:gd name="T70" fmla="*/ 0 w 502"/>
                  <a:gd name="T71" fmla="*/ 0 h 780"/>
                  <a:gd name="T72" fmla="*/ 0 w 502"/>
                  <a:gd name="T73" fmla="*/ 0 h 780"/>
                  <a:gd name="T74" fmla="*/ 0 w 502"/>
                  <a:gd name="T75" fmla="*/ 0 h 780"/>
                  <a:gd name="T76" fmla="*/ 0 w 502"/>
                  <a:gd name="T77" fmla="*/ 0 h 780"/>
                  <a:gd name="T78" fmla="*/ 0 w 502"/>
                  <a:gd name="T79" fmla="*/ 0 h 780"/>
                  <a:gd name="T80" fmla="*/ 0 w 502"/>
                  <a:gd name="T81" fmla="*/ 0 h 780"/>
                  <a:gd name="T82" fmla="*/ 0 w 502"/>
                  <a:gd name="T83" fmla="*/ 0 h 780"/>
                  <a:gd name="T84" fmla="*/ 0 w 502"/>
                  <a:gd name="T85" fmla="*/ 0 h 780"/>
                  <a:gd name="T86" fmla="*/ 0 w 502"/>
                  <a:gd name="T87" fmla="*/ 0 h 780"/>
                  <a:gd name="T88" fmla="*/ 0 w 502"/>
                  <a:gd name="T89" fmla="*/ 0 h 780"/>
                  <a:gd name="T90" fmla="*/ 0 w 502"/>
                  <a:gd name="T91" fmla="*/ 0 h 780"/>
                  <a:gd name="T92" fmla="*/ 0 w 502"/>
                  <a:gd name="T93" fmla="*/ 0 h 780"/>
                  <a:gd name="T94" fmla="*/ 0 w 502"/>
                  <a:gd name="T95" fmla="*/ 0 h 780"/>
                  <a:gd name="T96" fmla="*/ 0 w 502"/>
                  <a:gd name="T97" fmla="*/ 0 h 780"/>
                  <a:gd name="T98" fmla="*/ 0 w 502"/>
                  <a:gd name="T99" fmla="*/ 0 h 780"/>
                  <a:gd name="T100" fmla="*/ 0 w 502"/>
                  <a:gd name="T101" fmla="*/ 0 h 780"/>
                  <a:gd name="T102" fmla="*/ 0 w 502"/>
                  <a:gd name="T103" fmla="*/ 0 h 7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502" h="780">
                    <a:moveTo>
                      <a:pt x="261" y="638"/>
                    </a:moveTo>
                    <a:lnTo>
                      <a:pt x="265" y="649"/>
                    </a:lnTo>
                    <a:lnTo>
                      <a:pt x="269" y="659"/>
                    </a:lnTo>
                    <a:lnTo>
                      <a:pt x="274" y="669"/>
                    </a:lnTo>
                    <a:lnTo>
                      <a:pt x="279" y="678"/>
                    </a:lnTo>
                    <a:lnTo>
                      <a:pt x="284" y="688"/>
                    </a:lnTo>
                    <a:lnTo>
                      <a:pt x="290" y="698"/>
                    </a:lnTo>
                    <a:lnTo>
                      <a:pt x="298" y="707"/>
                    </a:lnTo>
                    <a:lnTo>
                      <a:pt x="304" y="716"/>
                    </a:lnTo>
                    <a:lnTo>
                      <a:pt x="312" y="725"/>
                    </a:lnTo>
                    <a:lnTo>
                      <a:pt x="320" y="735"/>
                    </a:lnTo>
                    <a:lnTo>
                      <a:pt x="324" y="738"/>
                    </a:lnTo>
                    <a:lnTo>
                      <a:pt x="329" y="743"/>
                    </a:lnTo>
                    <a:lnTo>
                      <a:pt x="334" y="749"/>
                    </a:lnTo>
                    <a:lnTo>
                      <a:pt x="340" y="754"/>
                    </a:lnTo>
                    <a:lnTo>
                      <a:pt x="345" y="759"/>
                    </a:lnTo>
                    <a:lnTo>
                      <a:pt x="352" y="764"/>
                    </a:lnTo>
                    <a:lnTo>
                      <a:pt x="358" y="769"/>
                    </a:lnTo>
                    <a:lnTo>
                      <a:pt x="363" y="773"/>
                    </a:lnTo>
                    <a:lnTo>
                      <a:pt x="369" y="775"/>
                    </a:lnTo>
                    <a:lnTo>
                      <a:pt x="372" y="776"/>
                    </a:lnTo>
                    <a:lnTo>
                      <a:pt x="379" y="779"/>
                    </a:lnTo>
                    <a:lnTo>
                      <a:pt x="386" y="780"/>
                    </a:lnTo>
                    <a:lnTo>
                      <a:pt x="393" y="780"/>
                    </a:lnTo>
                    <a:lnTo>
                      <a:pt x="399" y="780"/>
                    </a:lnTo>
                    <a:lnTo>
                      <a:pt x="404" y="780"/>
                    </a:lnTo>
                    <a:lnTo>
                      <a:pt x="409" y="778"/>
                    </a:lnTo>
                    <a:lnTo>
                      <a:pt x="415" y="775"/>
                    </a:lnTo>
                    <a:lnTo>
                      <a:pt x="417" y="772"/>
                    </a:lnTo>
                    <a:lnTo>
                      <a:pt x="421" y="767"/>
                    </a:lnTo>
                    <a:lnTo>
                      <a:pt x="422" y="761"/>
                    </a:lnTo>
                    <a:lnTo>
                      <a:pt x="427" y="740"/>
                    </a:lnTo>
                    <a:lnTo>
                      <a:pt x="434" y="720"/>
                    </a:lnTo>
                    <a:lnTo>
                      <a:pt x="439" y="699"/>
                    </a:lnTo>
                    <a:lnTo>
                      <a:pt x="445" y="680"/>
                    </a:lnTo>
                    <a:lnTo>
                      <a:pt x="450" y="661"/>
                    </a:lnTo>
                    <a:lnTo>
                      <a:pt x="456" y="642"/>
                    </a:lnTo>
                    <a:lnTo>
                      <a:pt x="462" y="622"/>
                    </a:lnTo>
                    <a:lnTo>
                      <a:pt x="466" y="603"/>
                    </a:lnTo>
                    <a:lnTo>
                      <a:pt x="471" y="584"/>
                    </a:lnTo>
                    <a:lnTo>
                      <a:pt x="474" y="564"/>
                    </a:lnTo>
                    <a:lnTo>
                      <a:pt x="476" y="551"/>
                    </a:lnTo>
                    <a:lnTo>
                      <a:pt x="479" y="535"/>
                    </a:lnTo>
                    <a:lnTo>
                      <a:pt x="482" y="518"/>
                    </a:lnTo>
                    <a:lnTo>
                      <a:pt x="485" y="499"/>
                    </a:lnTo>
                    <a:lnTo>
                      <a:pt x="489" y="481"/>
                    </a:lnTo>
                    <a:lnTo>
                      <a:pt x="493" y="462"/>
                    </a:lnTo>
                    <a:lnTo>
                      <a:pt x="495" y="445"/>
                    </a:lnTo>
                    <a:lnTo>
                      <a:pt x="498" y="429"/>
                    </a:lnTo>
                    <a:lnTo>
                      <a:pt x="500" y="416"/>
                    </a:lnTo>
                    <a:lnTo>
                      <a:pt x="500" y="406"/>
                    </a:lnTo>
                    <a:lnTo>
                      <a:pt x="502" y="397"/>
                    </a:lnTo>
                    <a:lnTo>
                      <a:pt x="502" y="388"/>
                    </a:lnTo>
                    <a:lnTo>
                      <a:pt x="500" y="377"/>
                    </a:lnTo>
                    <a:lnTo>
                      <a:pt x="500" y="365"/>
                    </a:lnTo>
                    <a:lnTo>
                      <a:pt x="500" y="353"/>
                    </a:lnTo>
                    <a:lnTo>
                      <a:pt x="499" y="342"/>
                    </a:lnTo>
                    <a:lnTo>
                      <a:pt x="498" y="330"/>
                    </a:lnTo>
                    <a:lnTo>
                      <a:pt x="497" y="318"/>
                    </a:lnTo>
                    <a:lnTo>
                      <a:pt x="495" y="307"/>
                    </a:lnTo>
                    <a:lnTo>
                      <a:pt x="493" y="294"/>
                    </a:lnTo>
                    <a:lnTo>
                      <a:pt x="489" y="272"/>
                    </a:lnTo>
                    <a:lnTo>
                      <a:pt x="485" y="250"/>
                    </a:lnTo>
                    <a:lnTo>
                      <a:pt x="481" y="227"/>
                    </a:lnTo>
                    <a:lnTo>
                      <a:pt x="477" y="204"/>
                    </a:lnTo>
                    <a:lnTo>
                      <a:pt x="474" y="180"/>
                    </a:lnTo>
                    <a:lnTo>
                      <a:pt x="471" y="157"/>
                    </a:lnTo>
                    <a:lnTo>
                      <a:pt x="467" y="135"/>
                    </a:lnTo>
                    <a:lnTo>
                      <a:pt x="465" y="112"/>
                    </a:lnTo>
                    <a:lnTo>
                      <a:pt x="461" y="88"/>
                    </a:lnTo>
                    <a:lnTo>
                      <a:pt x="458" y="65"/>
                    </a:lnTo>
                    <a:lnTo>
                      <a:pt x="458" y="62"/>
                    </a:lnTo>
                    <a:lnTo>
                      <a:pt x="457" y="58"/>
                    </a:lnTo>
                    <a:lnTo>
                      <a:pt x="454" y="53"/>
                    </a:lnTo>
                    <a:lnTo>
                      <a:pt x="453" y="46"/>
                    </a:lnTo>
                    <a:lnTo>
                      <a:pt x="450" y="39"/>
                    </a:lnTo>
                    <a:lnTo>
                      <a:pt x="449" y="33"/>
                    </a:lnTo>
                    <a:lnTo>
                      <a:pt x="448" y="27"/>
                    </a:lnTo>
                    <a:lnTo>
                      <a:pt x="447" y="22"/>
                    </a:lnTo>
                    <a:lnTo>
                      <a:pt x="445" y="20"/>
                    </a:lnTo>
                    <a:lnTo>
                      <a:pt x="445" y="18"/>
                    </a:lnTo>
                    <a:lnTo>
                      <a:pt x="440" y="11"/>
                    </a:lnTo>
                    <a:lnTo>
                      <a:pt x="430" y="8"/>
                    </a:lnTo>
                    <a:lnTo>
                      <a:pt x="420" y="6"/>
                    </a:lnTo>
                    <a:lnTo>
                      <a:pt x="411" y="4"/>
                    </a:lnTo>
                    <a:lnTo>
                      <a:pt x="402" y="1"/>
                    </a:lnTo>
                    <a:lnTo>
                      <a:pt x="390" y="0"/>
                    </a:lnTo>
                    <a:lnTo>
                      <a:pt x="379" y="0"/>
                    </a:lnTo>
                    <a:lnTo>
                      <a:pt x="363" y="2"/>
                    </a:lnTo>
                    <a:lnTo>
                      <a:pt x="347" y="6"/>
                    </a:lnTo>
                    <a:lnTo>
                      <a:pt x="325" y="13"/>
                    </a:lnTo>
                    <a:lnTo>
                      <a:pt x="301" y="24"/>
                    </a:lnTo>
                    <a:lnTo>
                      <a:pt x="299" y="32"/>
                    </a:lnTo>
                    <a:lnTo>
                      <a:pt x="304" y="60"/>
                    </a:lnTo>
                    <a:lnTo>
                      <a:pt x="310" y="94"/>
                    </a:lnTo>
                    <a:lnTo>
                      <a:pt x="313" y="131"/>
                    </a:lnTo>
                    <a:lnTo>
                      <a:pt x="316" y="169"/>
                    </a:lnTo>
                    <a:lnTo>
                      <a:pt x="319" y="207"/>
                    </a:lnTo>
                    <a:lnTo>
                      <a:pt x="321" y="243"/>
                    </a:lnTo>
                    <a:lnTo>
                      <a:pt x="322" y="273"/>
                    </a:lnTo>
                    <a:lnTo>
                      <a:pt x="322" y="298"/>
                    </a:lnTo>
                    <a:lnTo>
                      <a:pt x="324" y="314"/>
                    </a:lnTo>
                    <a:lnTo>
                      <a:pt x="324" y="320"/>
                    </a:lnTo>
                    <a:lnTo>
                      <a:pt x="320" y="348"/>
                    </a:lnTo>
                    <a:lnTo>
                      <a:pt x="316" y="377"/>
                    </a:lnTo>
                    <a:lnTo>
                      <a:pt x="312" y="406"/>
                    </a:lnTo>
                    <a:lnTo>
                      <a:pt x="307" y="435"/>
                    </a:lnTo>
                    <a:lnTo>
                      <a:pt x="302" y="465"/>
                    </a:lnTo>
                    <a:lnTo>
                      <a:pt x="297" y="496"/>
                    </a:lnTo>
                    <a:lnTo>
                      <a:pt x="290" y="525"/>
                    </a:lnTo>
                    <a:lnTo>
                      <a:pt x="283" y="554"/>
                    </a:lnTo>
                    <a:lnTo>
                      <a:pt x="274" y="584"/>
                    </a:lnTo>
                    <a:lnTo>
                      <a:pt x="265" y="613"/>
                    </a:lnTo>
                    <a:lnTo>
                      <a:pt x="234" y="721"/>
                    </a:lnTo>
                    <a:lnTo>
                      <a:pt x="233" y="725"/>
                    </a:lnTo>
                    <a:lnTo>
                      <a:pt x="232" y="729"/>
                    </a:lnTo>
                    <a:lnTo>
                      <a:pt x="229" y="734"/>
                    </a:lnTo>
                    <a:lnTo>
                      <a:pt x="226" y="737"/>
                    </a:lnTo>
                    <a:lnTo>
                      <a:pt x="224" y="741"/>
                    </a:lnTo>
                    <a:lnTo>
                      <a:pt x="221" y="746"/>
                    </a:lnTo>
                    <a:lnTo>
                      <a:pt x="219" y="749"/>
                    </a:lnTo>
                    <a:lnTo>
                      <a:pt x="215" y="753"/>
                    </a:lnTo>
                    <a:lnTo>
                      <a:pt x="212" y="757"/>
                    </a:lnTo>
                    <a:lnTo>
                      <a:pt x="208" y="759"/>
                    </a:lnTo>
                    <a:lnTo>
                      <a:pt x="201" y="765"/>
                    </a:lnTo>
                    <a:lnTo>
                      <a:pt x="192" y="769"/>
                    </a:lnTo>
                    <a:lnTo>
                      <a:pt x="182" y="770"/>
                    </a:lnTo>
                    <a:lnTo>
                      <a:pt x="170" y="770"/>
                    </a:lnTo>
                    <a:lnTo>
                      <a:pt x="160" y="768"/>
                    </a:lnTo>
                    <a:lnTo>
                      <a:pt x="148" y="765"/>
                    </a:lnTo>
                    <a:lnTo>
                      <a:pt x="137" y="762"/>
                    </a:lnTo>
                    <a:lnTo>
                      <a:pt x="127" y="757"/>
                    </a:lnTo>
                    <a:lnTo>
                      <a:pt x="118" y="752"/>
                    </a:lnTo>
                    <a:lnTo>
                      <a:pt x="109" y="746"/>
                    </a:lnTo>
                    <a:lnTo>
                      <a:pt x="92" y="734"/>
                    </a:lnTo>
                    <a:lnTo>
                      <a:pt x="77" y="718"/>
                    </a:lnTo>
                    <a:lnTo>
                      <a:pt x="64" y="702"/>
                    </a:lnTo>
                    <a:lnTo>
                      <a:pt x="51" y="684"/>
                    </a:lnTo>
                    <a:lnTo>
                      <a:pt x="39" y="666"/>
                    </a:lnTo>
                    <a:lnTo>
                      <a:pt x="30" y="646"/>
                    </a:lnTo>
                    <a:lnTo>
                      <a:pt x="22" y="626"/>
                    </a:lnTo>
                    <a:lnTo>
                      <a:pt x="14" y="605"/>
                    </a:lnTo>
                    <a:lnTo>
                      <a:pt x="7" y="583"/>
                    </a:lnTo>
                    <a:lnTo>
                      <a:pt x="2" y="559"/>
                    </a:lnTo>
                    <a:lnTo>
                      <a:pt x="0" y="547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6" name="Freeform 103"/>
              <p:cNvSpPr>
                <a:spLocks/>
              </p:cNvSpPr>
              <p:nvPr/>
            </p:nvSpPr>
            <p:spPr bwMode="auto">
              <a:xfrm>
                <a:off x="2169" y="2832"/>
                <a:ext cx="13" cy="22"/>
              </a:xfrm>
              <a:custGeom>
                <a:avLst/>
                <a:gdLst>
                  <a:gd name="T0" fmla="*/ 0 w 38"/>
                  <a:gd name="T1" fmla="*/ 0 h 64"/>
                  <a:gd name="T2" fmla="*/ 0 w 38"/>
                  <a:gd name="T3" fmla="*/ 0 h 64"/>
                  <a:gd name="T4" fmla="*/ 0 w 38"/>
                  <a:gd name="T5" fmla="*/ 0 h 64"/>
                  <a:gd name="T6" fmla="*/ 0 w 38"/>
                  <a:gd name="T7" fmla="*/ 0 h 64"/>
                  <a:gd name="T8" fmla="*/ 0 w 38"/>
                  <a:gd name="T9" fmla="*/ 0 h 64"/>
                  <a:gd name="T10" fmla="*/ 0 w 38"/>
                  <a:gd name="T11" fmla="*/ 0 h 64"/>
                  <a:gd name="T12" fmla="*/ 0 w 38"/>
                  <a:gd name="T13" fmla="*/ 0 h 64"/>
                  <a:gd name="T14" fmla="*/ 0 w 38"/>
                  <a:gd name="T15" fmla="*/ 0 h 64"/>
                  <a:gd name="T16" fmla="*/ 0 w 38"/>
                  <a:gd name="T17" fmla="*/ 0 h 64"/>
                  <a:gd name="T18" fmla="*/ 0 w 38"/>
                  <a:gd name="T19" fmla="*/ 0 h 64"/>
                  <a:gd name="T20" fmla="*/ 0 w 38"/>
                  <a:gd name="T21" fmla="*/ 0 h 64"/>
                  <a:gd name="T22" fmla="*/ 0 w 38"/>
                  <a:gd name="T23" fmla="*/ 0 h 64"/>
                  <a:gd name="T24" fmla="*/ 0 w 38"/>
                  <a:gd name="T25" fmla="*/ 0 h 64"/>
                  <a:gd name="T26" fmla="*/ 0 w 38"/>
                  <a:gd name="T27" fmla="*/ 0 h 64"/>
                  <a:gd name="T28" fmla="*/ 0 w 38"/>
                  <a:gd name="T29" fmla="*/ 0 h 64"/>
                  <a:gd name="T30" fmla="*/ 0 w 38"/>
                  <a:gd name="T31" fmla="*/ 0 h 64"/>
                  <a:gd name="T32" fmla="*/ 0 w 38"/>
                  <a:gd name="T33" fmla="*/ 0 h 64"/>
                  <a:gd name="T34" fmla="*/ 0 w 38"/>
                  <a:gd name="T35" fmla="*/ 0 h 64"/>
                  <a:gd name="T36" fmla="*/ 0 w 38"/>
                  <a:gd name="T37" fmla="*/ 0 h 64"/>
                  <a:gd name="T38" fmla="*/ 0 w 38"/>
                  <a:gd name="T39" fmla="*/ 0 h 64"/>
                  <a:gd name="T40" fmla="*/ 0 w 38"/>
                  <a:gd name="T41" fmla="*/ 0 h 64"/>
                  <a:gd name="T42" fmla="*/ 0 w 38"/>
                  <a:gd name="T43" fmla="*/ 0 h 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8" h="64">
                    <a:moveTo>
                      <a:pt x="0" y="0"/>
                    </a:moveTo>
                    <a:lnTo>
                      <a:pt x="3" y="3"/>
                    </a:lnTo>
                    <a:lnTo>
                      <a:pt x="6" y="5"/>
                    </a:lnTo>
                    <a:lnTo>
                      <a:pt x="8" y="7"/>
                    </a:lnTo>
                    <a:lnTo>
                      <a:pt x="11" y="11"/>
                    </a:lnTo>
                    <a:lnTo>
                      <a:pt x="13" y="14"/>
                    </a:lnTo>
                    <a:lnTo>
                      <a:pt x="16" y="17"/>
                    </a:lnTo>
                    <a:lnTo>
                      <a:pt x="18" y="20"/>
                    </a:lnTo>
                    <a:lnTo>
                      <a:pt x="20" y="23"/>
                    </a:lnTo>
                    <a:lnTo>
                      <a:pt x="22" y="27"/>
                    </a:lnTo>
                    <a:lnTo>
                      <a:pt x="24" y="31"/>
                    </a:lnTo>
                    <a:lnTo>
                      <a:pt x="25" y="34"/>
                    </a:lnTo>
                    <a:lnTo>
                      <a:pt x="26" y="37"/>
                    </a:lnTo>
                    <a:lnTo>
                      <a:pt x="27" y="41"/>
                    </a:lnTo>
                    <a:lnTo>
                      <a:pt x="30" y="44"/>
                    </a:lnTo>
                    <a:lnTo>
                      <a:pt x="31" y="47"/>
                    </a:lnTo>
                    <a:lnTo>
                      <a:pt x="32" y="50"/>
                    </a:lnTo>
                    <a:lnTo>
                      <a:pt x="34" y="54"/>
                    </a:lnTo>
                    <a:lnTo>
                      <a:pt x="35" y="57"/>
                    </a:lnTo>
                    <a:lnTo>
                      <a:pt x="36" y="60"/>
                    </a:lnTo>
                    <a:lnTo>
                      <a:pt x="38" y="64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7" name="Line 104"/>
              <p:cNvSpPr>
                <a:spLocks noChangeShapeType="1"/>
              </p:cNvSpPr>
              <p:nvPr/>
            </p:nvSpPr>
            <p:spPr bwMode="auto">
              <a:xfrm>
                <a:off x="2232" y="31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CB98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8" name="Line 105"/>
              <p:cNvSpPr>
                <a:spLocks noChangeShapeType="1"/>
              </p:cNvSpPr>
              <p:nvPr/>
            </p:nvSpPr>
            <p:spPr bwMode="auto">
              <a:xfrm>
                <a:off x="2234" y="29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CB98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9" name="Freeform 106"/>
              <p:cNvSpPr>
                <a:spLocks/>
              </p:cNvSpPr>
              <p:nvPr/>
            </p:nvSpPr>
            <p:spPr bwMode="auto">
              <a:xfrm>
                <a:off x="1780" y="2724"/>
                <a:ext cx="891" cy="1121"/>
              </a:xfrm>
              <a:custGeom>
                <a:avLst/>
                <a:gdLst>
                  <a:gd name="T0" fmla="*/ 0 w 2672"/>
                  <a:gd name="T1" fmla="*/ 0 h 3364"/>
                  <a:gd name="T2" fmla="*/ 0 w 2672"/>
                  <a:gd name="T3" fmla="*/ 0 h 3364"/>
                  <a:gd name="T4" fmla="*/ 0 w 2672"/>
                  <a:gd name="T5" fmla="*/ 0 h 3364"/>
                  <a:gd name="T6" fmla="*/ 0 w 2672"/>
                  <a:gd name="T7" fmla="*/ 0 h 3364"/>
                  <a:gd name="T8" fmla="*/ 0 w 2672"/>
                  <a:gd name="T9" fmla="*/ 0 h 3364"/>
                  <a:gd name="T10" fmla="*/ 0 w 2672"/>
                  <a:gd name="T11" fmla="*/ 0 h 3364"/>
                  <a:gd name="T12" fmla="*/ 0 w 2672"/>
                  <a:gd name="T13" fmla="*/ 0 h 3364"/>
                  <a:gd name="T14" fmla="*/ 0 w 2672"/>
                  <a:gd name="T15" fmla="*/ 0 h 3364"/>
                  <a:gd name="T16" fmla="*/ 0 w 2672"/>
                  <a:gd name="T17" fmla="*/ 0 h 3364"/>
                  <a:gd name="T18" fmla="*/ 0 w 2672"/>
                  <a:gd name="T19" fmla="*/ 0 h 3364"/>
                  <a:gd name="T20" fmla="*/ 0 w 2672"/>
                  <a:gd name="T21" fmla="*/ 0 h 3364"/>
                  <a:gd name="T22" fmla="*/ 0 w 2672"/>
                  <a:gd name="T23" fmla="*/ 0 h 3364"/>
                  <a:gd name="T24" fmla="*/ 0 w 2672"/>
                  <a:gd name="T25" fmla="*/ 0 h 3364"/>
                  <a:gd name="T26" fmla="*/ 0 w 2672"/>
                  <a:gd name="T27" fmla="*/ 0 h 3364"/>
                  <a:gd name="T28" fmla="*/ 0 w 2672"/>
                  <a:gd name="T29" fmla="*/ 0 h 3364"/>
                  <a:gd name="T30" fmla="*/ 0 w 2672"/>
                  <a:gd name="T31" fmla="*/ 0 h 3364"/>
                  <a:gd name="T32" fmla="*/ 0 w 2672"/>
                  <a:gd name="T33" fmla="*/ 0 h 3364"/>
                  <a:gd name="T34" fmla="*/ 0 w 2672"/>
                  <a:gd name="T35" fmla="*/ 0 h 3364"/>
                  <a:gd name="T36" fmla="*/ 0 w 2672"/>
                  <a:gd name="T37" fmla="*/ 0 h 3364"/>
                  <a:gd name="T38" fmla="*/ 0 w 2672"/>
                  <a:gd name="T39" fmla="*/ 0 h 3364"/>
                  <a:gd name="T40" fmla="*/ 0 w 2672"/>
                  <a:gd name="T41" fmla="*/ 0 h 3364"/>
                  <a:gd name="T42" fmla="*/ 0 w 2672"/>
                  <a:gd name="T43" fmla="*/ 0 h 3364"/>
                  <a:gd name="T44" fmla="*/ 0 w 2672"/>
                  <a:gd name="T45" fmla="*/ 0 h 3364"/>
                  <a:gd name="T46" fmla="*/ 0 w 2672"/>
                  <a:gd name="T47" fmla="*/ 0 h 3364"/>
                  <a:gd name="T48" fmla="*/ 0 w 2672"/>
                  <a:gd name="T49" fmla="*/ 0 h 3364"/>
                  <a:gd name="T50" fmla="*/ 0 w 2672"/>
                  <a:gd name="T51" fmla="*/ 0 h 3364"/>
                  <a:gd name="T52" fmla="*/ 0 w 2672"/>
                  <a:gd name="T53" fmla="*/ 0 h 3364"/>
                  <a:gd name="T54" fmla="*/ 0 w 2672"/>
                  <a:gd name="T55" fmla="*/ 0 h 3364"/>
                  <a:gd name="T56" fmla="*/ 0 w 2672"/>
                  <a:gd name="T57" fmla="*/ 0 h 3364"/>
                  <a:gd name="T58" fmla="*/ 0 w 2672"/>
                  <a:gd name="T59" fmla="*/ 0 h 3364"/>
                  <a:gd name="T60" fmla="*/ 0 w 2672"/>
                  <a:gd name="T61" fmla="*/ 0 h 3364"/>
                  <a:gd name="T62" fmla="*/ 0 w 2672"/>
                  <a:gd name="T63" fmla="*/ 0 h 3364"/>
                  <a:gd name="T64" fmla="*/ 0 w 2672"/>
                  <a:gd name="T65" fmla="*/ 0 h 3364"/>
                  <a:gd name="T66" fmla="*/ 0 w 2672"/>
                  <a:gd name="T67" fmla="*/ 0 h 3364"/>
                  <a:gd name="T68" fmla="*/ 0 w 2672"/>
                  <a:gd name="T69" fmla="*/ 0 h 3364"/>
                  <a:gd name="T70" fmla="*/ 0 w 2672"/>
                  <a:gd name="T71" fmla="*/ 0 h 3364"/>
                  <a:gd name="T72" fmla="*/ 0 w 2672"/>
                  <a:gd name="T73" fmla="*/ 0 h 3364"/>
                  <a:gd name="T74" fmla="*/ 0 w 2672"/>
                  <a:gd name="T75" fmla="*/ 0 h 3364"/>
                  <a:gd name="T76" fmla="*/ 0 w 2672"/>
                  <a:gd name="T77" fmla="*/ 0 h 3364"/>
                  <a:gd name="T78" fmla="*/ 0 w 2672"/>
                  <a:gd name="T79" fmla="*/ 0 h 3364"/>
                  <a:gd name="T80" fmla="*/ 0 w 2672"/>
                  <a:gd name="T81" fmla="*/ 0 h 3364"/>
                  <a:gd name="T82" fmla="*/ 0 w 2672"/>
                  <a:gd name="T83" fmla="*/ 0 h 3364"/>
                  <a:gd name="T84" fmla="*/ 0 w 2672"/>
                  <a:gd name="T85" fmla="*/ 0 h 3364"/>
                  <a:gd name="T86" fmla="*/ 0 w 2672"/>
                  <a:gd name="T87" fmla="*/ 0 h 3364"/>
                  <a:gd name="T88" fmla="*/ 0 w 2672"/>
                  <a:gd name="T89" fmla="*/ 0 h 3364"/>
                  <a:gd name="T90" fmla="*/ 0 w 2672"/>
                  <a:gd name="T91" fmla="*/ 0 h 3364"/>
                  <a:gd name="T92" fmla="*/ 0 w 2672"/>
                  <a:gd name="T93" fmla="*/ 0 h 3364"/>
                  <a:gd name="T94" fmla="*/ 0 w 2672"/>
                  <a:gd name="T95" fmla="*/ 0 h 3364"/>
                  <a:gd name="T96" fmla="*/ 0 w 2672"/>
                  <a:gd name="T97" fmla="*/ 0 h 3364"/>
                  <a:gd name="T98" fmla="*/ 0 w 2672"/>
                  <a:gd name="T99" fmla="*/ 0 h 3364"/>
                  <a:gd name="T100" fmla="*/ 0 w 2672"/>
                  <a:gd name="T101" fmla="*/ 0 h 3364"/>
                  <a:gd name="T102" fmla="*/ 0 w 2672"/>
                  <a:gd name="T103" fmla="*/ 0 h 3364"/>
                  <a:gd name="T104" fmla="*/ 0 w 2672"/>
                  <a:gd name="T105" fmla="*/ 0 h 3364"/>
                  <a:gd name="T106" fmla="*/ 0 w 2672"/>
                  <a:gd name="T107" fmla="*/ 0 h 3364"/>
                  <a:gd name="T108" fmla="*/ 0 w 2672"/>
                  <a:gd name="T109" fmla="*/ 0 h 3364"/>
                  <a:gd name="T110" fmla="*/ 0 w 2672"/>
                  <a:gd name="T111" fmla="*/ 0 h 3364"/>
                  <a:gd name="T112" fmla="*/ 0 w 2672"/>
                  <a:gd name="T113" fmla="*/ 0 h 3364"/>
                  <a:gd name="T114" fmla="*/ 0 w 2672"/>
                  <a:gd name="T115" fmla="*/ 0 h 3364"/>
                  <a:gd name="T116" fmla="*/ 0 w 2672"/>
                  <a:gd name="T117" fmla="*/ 0 h 3364"/>
                  <a:gd name="T118" fmla="*/ 0 w 2672"/>
                  <a:gd name="T119" fmla="*/ 0 h 336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672" h="3364">
                    <a:moveTo>
                      <a:pt x="1819" y="1384"/>
                    </a:moveTo>
                    <a:lnTo>
                      <a:pt x="1850" y="1357"/>
                    </a:lnTo>
                    <a:lnTo>
                      <a:pt x="1879" y="1335"/>
                    </a:lnTo>
                    <a:lnTo>
                      <a:pt x="1910" y="1317"/>
                    </a:lnTo>
                    <a:lnTo>
                      <a:pt x="1938" y="1305"/>
                    </a:lnTo>
                    <a:lnTo>
                      <a:pt x="1966" y="1295"/>
                    </a:lnTo>
                    <a:lnTo>
                      <a:pt x="1993" y="1288"/>
                    </a:lnTo>
                    <a:lnTo>
                      <a:pt x="2019" y="1283"/>
                    </a:lnTo>
                    <a:lnTo>
                      <a:pt x="2042" y="1278"/>
                    </a:lnTo>
                    <a:lnTo>
                      <a:pt x="2064" y="1273"/>
                    </a:lnTo>
                    <a:lnTo>
                      <a:pt x="2083" y="1267"/>
                    </a:lnTo>
                    <a:lnTo>
                      <a:pt x="2089" y="1266"/>
                    </a:lnTo>
                    <a:lnTo>
                      <a:pt x="2096" y="1263"/>
                    </a:lnTo>
                    <a:lnTo>
                      <a:pt x="2102" y="1261"/>
                    </a:lnTo>
                    <a:lnTo>
                      <a:pt x="2109" y="1258"/>
                    </a:lnTo>
                    <a:lnTo>
                      <a:pt x="2115" y="1256"/>
                    </a:lnTo>
                    <a:lnTo>
                      <a:pt x="2121" y="1254"/>
                    </a:lnTo>
                    <a:lnTo>
                      <a:pt x="2128" y="1250"/>
                    </a:lnTo>
                    <a:lnTo>
                      <a:pt x="2134" y="1246"/>
                    </a:lnTo>
                    <a:lnTo>
                      <a:pt x="2139" y="1243"/>
                    </a:lnTo>
                    <a:lnTo>
                      <a:pt x="2144" y="1239"/>
                    </a:lnTo>
                    <a:lnTo>
                      <a:pt x="2170" y="1213"/>
                    </a:lnTo>
                    <a:lnTo>
                      <a:pt x="2194" y="1190"/>
                    </a:lnTo>
                    <a:lnTo>
                      <a:pt x="2216" y="1169"/>
                    </a:lnTo>
                    <a:lnTo>
                      <a:pt x="2238" y="1151"/>
                    </a:lnTo>
                    <a:lnTo>
                      <a:pt x="2260" y="1133"/>
                    </a:lnTo>
                    <a:lnTo>
                      <a:pt x="2280" y="1116"/>
                    </a:lnTo>
                    <a:lnTo>
                      <a:pt x="2303" y="1100"/>
                    </a:lnTo>
                    <a:lnTo>
                      <a:pt x="2327" y="1084"/>
                    </a:lnTo>
                    <a:lnTo>
                      <a:pt x="2356" y="1067"/>
                    </a:lnTo>
                    <a:lnTo>
                      <a:pt x="2385" y="1049"/>
                    </a:lnTo>
                    <a:lnTo>
                      <a:pt x="2404" y="1035"/>
                    </a:lnTo>
                    <a:lnTo>
                      <a:pt x="2421" y="1017"/>
                    </a:lnTo>
                    <a:lnTo>
                      <a:pt x="2435" y="995"/>
                    </a:lnTo>
                    <a:lnTo>
                      <a:pt x="2449" y="971"/>
                    </a:lnTo>
                    <a:lnTo>
                      <a:pt x="2459" y="947"/>
                    </a:lnTo>
                    <a:lnTo>
                      <a:pt x="2470" y="925"/>
                    </a:lnTo>
                    <a:lnTo>
                      <a:pt x="2477" y="904"/>
                    </a:lnTo>
                    <a:lnTo>
                      <a:pt x="2482" y="888"/>
                    </a:lnTo>
                    <a:lnTo>
                      <a:pt x="2485" y="877"/>
                    </a:lnTo>
                    <a:lnTo>
                      <a:pt x="2486" y="873"/>
                    </a:lnTo>
                    <a:lnTo>
                      <a:pt x="2489" y="871"/>
                    </a:lnTo>
                    <a:lnTo>
                      <a:pt x="2495" y="865"/>
                    </a:lnTo>
                    <a:lnTo>
                      <a:pt x="2503" y="854"/>
                    </a:lnTo>
                    <a:lnTo>
                      <a:pt x="2513" y="841"/>
                    </a:lnTo>
                    <a:lnTo>
                      <a:pt x="2525" y="825"/>
                    </a:lnTo>
                    <a:lnTo>
                      <a:pt x="2535" y="808"/>
                    </a:lnTo>
                    <a:lnTo>
                      <a:pt x="2545" y="790"/>
                    </a:lnTo>
                    <a:lnTo>
                      <a:pt x="2552" y="770"/>
                    </a:lnTo>
                    <a:lnTo>
                      <a:pt x="2555" y="752"/>
                    </a:lnTo>
                    <a:lnTo>
                      <a:pt x="2554" y="733"/>
                    </a:lnTo>
                    <a:lnTo>
                      <a:pt x="2552" y="715"/>
                    </a:lnTo>
                    <a:lnTo>
                      <a:pt x="2552" y="698"/>
                    </a:lnTo>
                    <a:lnTo>
                      <a:pt x="2553" y="684"/>
                    </a:lnTo>
                    <a:lnTo>
                      <a:pt x="2555" y="672"/>
                    </a:lnTo>
                    <a:lnTo>
                      <a:pt x="2559" y="661"/>
                    </a:lnTo>
                    <a:lnTo>
                      <a:pt x="2563" y="652"/>
                    </a:lnTo>
                    <a:lnTo>
                      <a:pt x="2567" y="646"/>
                    </a:lnTo>
                    <a:lnTo>
                      <a:pt x="2569" y="641"/>
                    </a:lnTo>
                    <a:lnTo>
                      <a:pt x="2572" y="639"/>
                    </a:lnTo>
                    <a:lnTo>
                      <a:pt x="2573" y="638"/>
                    </a:lnTo>
                    <a:lnTo>
                      <a:pt x="2573" y="635"/>
                    </a:lnTo>
                    <a:lnTo>
                      <a:pt x="2576" y="630"/>
                    </a:lnTo>
                    <a:lnTo>
                      <a:pt x="2578" y="623"/>
                    </a:lnTo>
                    <a:lnTo>
                      <a:pt x="2581" y="613"/>
                    </a:lnTo>
                    <a:lnTo>
                      <a:pt x="2584" y="602"/>
                    </a:lnTo>
                    <a:lnTo>
                      <a:pt x="2586" y="590"/>
                    </a:lnTo>
                    <a:lnTo>
                      <a:pt x="2586" y="578"/>
                    </a:lnTo>
                    <a:lnTo>
                      <a:pt x="2586" y="565"/>
                    </a:lnTo>
                    <a:lnTo>
                      <a:pt x="2584" y="555"/>
                    </a:lnTo>
                    <a:lnTo>
                      <a:pt x="2577" y="546"/>
                    </a:lnTo>
                    <a:lnTo>
                      <a:pt x="2564" y="533"/>
                    </a:lnTo>
                    <a:lnTo>
                      <a:pt x="2550" y="527"/>
                    </a:lnTo>
                    <a:lnTo>
                      <a:pt x="2535" y="526"/>
                    </a:lnTo>
                    <a:lnTo>
                      <a:pt x="2520" y="528"/>
                    </a:lnTo>
                    <a:lnTo>
                      <a:pt x="2505" y="533"/>
                    </a:lnTo>
                    <a:lnTo>
                      <a:pt x="2491" y="540"/>
                    </a:lnTo>
                    <a:lnTo>
                      <a:pt x="2480" y="547"/>
                    </a:lnTo>
                    <a:lnTo>
                      <a:pt x="2471" y="553"/>
                    </a:lnTo>
                    <a:lnTo>
                      <a:pt x="2464" y="557"/>
                    </a:lnTo>
                    <a:lnTo>
                      <a:pt x="2462" y="559"/>
                    </a:lnTo>
                    <a:lnTo>
                      <a:pt x="2513" y="468"/>
                    </a:lnTo>
                    <a:lnTo>
                      <a:pt x="2514" y="467"/>
                    </a:lnTo>
                    <a:lnTo>
                      <a:pt x="2517" y="465"/>
                    </a:lnTo>
                    <a:lnTo>
                      <a:pt x="2520" y="460"/>
                    </a:lnTo>
                    <a:lnTo>
                      <a:pt x="2525" y="455"/>
                    </a:lnTo>
                    <a:lnTo>
                      <a:pt x="2531" y="448"/>
                    </a:lnTo>
                    <a:lnTo>
                      <a:pt x="2536" y="439"/>
                    </a:lnTo>
                    <a:lnTo>
                      <a:pt x="2544" y="429"/>
                    </a:lnTo>
                    <a:lnTo>
                      <a:pt x="2550" y="419"/>
                    </a:lnTo>
                    <a:lnTo>
                      <a:pt x="2558" y="408"/>
                    </a:lnTo>
                    <a:lnTo>
                      <a:pt x="2564" y="396"/>
                    </a:lnTo>
                    <a:lnTo>
                      <a:pt x="2572" y="385"/>
                    </a:lnTo>
                    <a:lnTo>
                      <a:pt x="2577" y="374"/>
                    </a:lnTo>
                    <a:lnTo>
                      <a:pt x="2584" y="363"/>
                    </a:lnTo>
                    <a:lnTo>
                      <a:pt x="2589" y="353"/>
                    </a:lnTo>
                    <a:lnTo>
                      <a:pt x="2593" y="343"/>
                    </a:lnTo>
                    <a:lnTo>
                      <a:pt x="2596" y="336"/>
                    </a:lnTo>
                    <a:lnTo>
                      <a:pt x="2600" y="330"/>
                    </a:lnTo>
                    <a:lnTo>
                      <a:pt x="2603" y="325"/>
                    </a:lnTo>
                    <a:lnTo>
                      <a:pt x="2604" y="322"/>
                    </a:lnTo>
                    <a:lnTo>
                      <a:pt x="2604" y="321"/>
                    </a:lnTo>
                    <a:lnTo>
                      <a:pt x="2605" y="319"/>
                    </a:lnTo>
                    <a:lnTo>
                      <a:pt x="2610" y="311"/>
                    </a:lnTo>
                    <a:lnTo>
                      <a:pt x="2617" y="300"/>
                    </a:lnTo>
                    <a:lnTo>
                      <a:pt x="2625" y="286"/>
                    </a:lnTo>
                    <a:lnTo>
                      <a:pt x="2633" y="270"/>
                    </a:lnTo>
                    <a:lnTo>
                      <a:pt x="2642" y="252"/>
                    </a:lnTo>
                    <a:lnTo>
                      <a:pt x="2650" y="235"/>
                    </a:lnTo>
                    <a:lnTo>
                      <a:pt x="2658" y="219"/>
                    </a:lnTo>
                    <a:lnTo>
                      <a:pt x="2664" y="205"/>
                    </a:lnTo>
                    <a:lnTo>
                      <a:pt x="2668" y="192"/>
                    </a:lnTo>
                    <a:lnTo>
                      <a:pt x="2671" y="181"/>
                    </a:lnTo>
                    <a:lnTo>
                      <a:pt x="2672" y="169"/>
                    </a:lnTo>
                    <a:lnTo>
                      <a:pt x="2672" y="157"/>
                    </a:lnTo>
                    <a:lnTo>
                      <a:pt x="2671" y="146"/>
                    </a:lnTo>
                    <a:lnTo>
                      <a:pt x="2669" y="133"/>
                    </a:lnTo>
                    <a:lnTo>
                      <a:pt x="2666" y="124"/>
                    </a:lnTo>
                    <a:lnTo>
                      <a:pt x="2660" y="114"/>
                    </a:lnTo>
                    <a:lnTo>
                      <a:pt x="2654" y="105"/>
                    </a:lnTo>
                    <a:lnTo>
                      <a:pt x="2646" y="98"/>
                    </a:lnTo>
                    <a:lnTo>
                      <a:pt x="2636" y="94"/>
                    </a:lnTo>
                    <a:lnTo>
                      <a:pt x="2621" y="91"/>
                    </a:lnTo>
                    <a:lnTo>
                      <a:pt x="2607" y="89"/>
                    </a:lnTo>
                    <a:lnTo>
                      <a:pt x="2595" y="89"/>
                    </a:lnTo>
                    <a:lnTo>
                      <a:pt x="2586" y="92"/>
                    </a:lnTo>
                    <a:lnTo>
                      <a:pt x="2577" y="95"/>
                    </a:lnTo>
                    <a:lnTo>
                      <a:pt x="2572" y="99"/>
                    </a:lnTo>
                    <a:lnTo>
                      <a:pt x="2567" y="103"/>
                    </a:lnTo>
                    <a:lnTo>
                      <a:pt x="2564" y="106"/>
                    </a:lnTo>
                    <a:lnTo>
                      <a:pt x="2563" y="108"/>
                    </a:lnTo>
                    <a:lnTo>
                      <a:pt x="2562" y="109"/>
                    </a:lnTo>
                    <a:lnTo>
                      <a:pt x="2566" y="95"/>
                    </a:lnTo>
                    <a:lnTo>
                      <a:pt x="2571" y="70"/>
                    </a:lnTo>
                    <a:lnTo>
                      <a:pt x="2571" y="67"/>
                    </a:lnTo>
                    <a:lnTo>
                      <a:pt x="2571" y="64"/>
                    </a:lnTo>
                    <a:lnTo>
                      <a:pt x="2571" y="56"/>
                    </a:lnTo>
                    <a:lnTo>
                      <a:pt x="2571" y="48"/>
                    </a:lnTo>
                    <a:lnTo>
                      <a:pt x="2568" y="38"/>
                    </a:lnTo>
                    <a:lnTo>
                      <a:pt x="2563" y="28"/>
                    </a:lnTo>
                    <a:lnTo>
                      <a:pt x="2557" y="19"/>
                    </a:lnTo>
                    <a:lnTo>
                      <a:pt x="2546" y="12"/>
                    </a:lnTo>
                    <a:lnTo>
                      <a:pt x="2532" y="7"/>
                    </a:lnTo>
                    <a:lnTo>
                      <a:pt x="2513" y="5"/>
                    </a:lnTo>
                    <a:lnTo>
                      <a:pt x="2505" y="5"/>
                    </a:lnTo>
                    <a:lnTo>
                      <a:pt x="2498" y="5"/>
                    </a:lnTo>
                    <a:lnTo>
                      <a:pt x="2491" y="6"/>
                    </a:lnTo>
                    <a:lnTo>
                      <a:pt x="2485" y="7"/>
                    </a:lnTo>
                    <a:lnTo>
                      <a:pt x="2480" y="8"/>
                    </a:lnTo>
                    <a:lnTo>
                      <a:pt x="2475" y="10"/>
                    </a:lnTo>
                    <a:lnTo>
                      <a:pt x="2470" y="12"/>
                    </a:lnTo>
                    <a:lnTo>
                      <a:pt x="2464" y="14"/>
                    </a:lnTo>
                    <a:lnTo>
                      <a:pt x="2459" y="17"/>
                    </a:lnTo>
                    <a:lnTo>
                      <a:pt x="2453" y="19"/>
                    </a:lnTo>
                    <a:lnTo>
                      <a:pt x="2444" y="23"/>
                    </a:lnTo>
                    <a:lnTo>
                      <a:pt x="2438" y="28"/>
                    </a:lnTo>
                    <a:lnTo>
                      <a:pt x="2431" y="33"/>
                    </a:lnTo>
                    <a:lnTo>
                      <a:pt x="2426" y="37"/>
                    </a:lnTo>
                    <a:lnTo>
                      <a:pt x="2421" y="41"/>
                    </a:lnTo>
                    <a:lnTo>
                      <a:pt x="2418" y="45"/>
                    </a:lnTo>
                    <a:lnTo>
                      <a:pt x="2416" y="48"/>
                    </a:lnTo>
                    <a:lnTo>
                      <a:pt x="2415" y="50"/>
                    </a:lnTo>
                    <a:lnTo>
                      <a:pt x="2413" y="51"/>
                    </a:lnTo>
                    <a:lnTo>
                      <a:pt x="2413" y="52"/>
                    </a:lnTo>
                    <a:lnTo>
                      <a:pt x="2413" y="51"/>
                    </a:lnTo>
                    <a:lnTo>
                      <a:pt x="2415" y="51"/>
                    </a:lnTo>
                    <a:lnTo>
                      <a:pt x="2415" y="49"/>
                    </a:lnTo>
                    <a:lnTo>
                      <a:pt x="2415" y="46"/>
                    </a:lnTo>
                    <a:lnTo>
                      <a:pt x="2416" y="44"/>
                    </a:lnTo>
                    <a:lnTo>
                      <a:pt x="2416" y="40"/>
                    </a:lnTo>
                    <a:lnTo>
                      <a:pt x="2416" y="37"/>
                    </a:lnTo>
                    <a:lnTo>
                      <a:pt x="2416" y="33"/>
                    </a:lnTo>
                    <a:lnTo>
                      <a:pt x="2415" y="28"/>
                    </a:lnTo>
                    <a:lnTo>
                      <a:pt x="2413" y="23"/>
                    </a:lnTo>
                    <a:lnTo>
                      <a:pt x="2408" y="17"/>
                    </a:lnTo>
                    <a:lnTo>
                      <a:pt x="2403" y="12"/>
                    </a:lnTo>
                    <a:lnTo>
                      <a:pt x="2397" y="8"/>
                    </a:lnTo>
                    <a:lnTo>
                      <a:pt x="2390" y="5"/>
                    </a:lnTo>
                    <a:lnTo>
                      <a:pt x="2384" y="2"/>
                    </a:lnTo>
                    <a:lnTo>
                      <a:pt x="2377" y="1"/>
                    </a:lnTo>
                    <a:lnTo>
                      <a:pt x="2371" y="1"/>
                    </a:lnTo>
                    <a:lnTo>
                      <a:pt x="2366" y="0"/>
                    </a:lnTo>
                    <a:lnTo>
                      <a:pt x="2363" y="0"/>
                    </a:lnTo>
                    <a:lnTo>
                      <a:pt x="2362" y="0"/>
                    </a:lnTo>
                    <a:lnTo>
                      <a:pt x="2361" y="0"/>
                    </a:lnTo>
                    <a:lnTo>
                      <a:pt x="2360" y="0"/>
                    </a:lnTo>
                    <a:lnTo>
                      <a:pt x="2358" y="0"/>
                    </a:lnTo>
                    <a:lnTo>
                      <a:pt x="2356" y="0"/>
                    </a:lnTo>
                    <a:lnTo>
                      <a:pt x="2352" y="1"/>
                    </a:lnTo>
                    <a:lnTo>
                      <a:pt x="2347" y="1"/>
                    </a:lnTo>
                    <a:lnTo>
                      <a:pt x="2342" y="2"/>
                    </a:lnTo>
                    <a:lnTo>
                      <a:pt x="2335" y="5"/>
                    </a:lnTo>
                    <a:lnTo>
                      <a:pt x="2329" y="7"/>
                    </a:lnTo>
                    <a:lnTo>
                      <a:pt x="2321" y="11"/>
                    </a:lnTo>
                    <a:lnTo>
                      <a:pt x="2313" y="14"/>
                    </a:lnTo>
                    <a:lnTo>
                      <a:pt x="2306" y="19"/>
                    </a:lnTo>
                    <a:lnTo>
                      <a:pt x="2298" y="24"/>
                    </a:lnTo>
                    <a:lnTo>
                      <a:pt x="2292" y="30"/>
                    </a:lnTo>
                    <a:lnTo>
                      <a:pt x="2284" y="37"/>
                    </a:lnTo>
                    <a:lnTo>
                      <a:pt x="2276" y="43"/>
                    </a:lnTo>
                    <a:lnTo>
                      <a:pt x="2269" y="50"/>
                    </a:lnTo>
                    <a:lnTo>
                      <a:pt x="2261" y="57"/>
                    </a:lnTo>
                    <a:lnTo>
                      <a:pt x="2252" y="64"/>
                    </a:lnTo>
                    <a:lnTo>
                      <a:pt x="2247" y="67"/>
                    </a:lnTo>
                    <a:lnTo>
                      <a:pt x="2242" y="72"/>
                    </a:lnTo>
                    <a:lnTo>
                      <a:pt x="2235" y="77"/>
                    </a:lnTo>
                    <a:lnTo>
                      <a:pt x="2229" y="82"/>
                    </a:lnTo>
                    <a:lnTo>
                      <a:pt x="2223" y="88"/>
                    </a:lnTo>
                    <a:lnTo>
                      <a:pt x="2215" y="95"/>
                    </a:lnTo>
                    <a:lnTo>
                      <a:pt x="2207" y="103"/>
                    </a:lnTo>
                    <a:lnTo>
                      <a:pt x="2199" y="111"/>
                    </a:lnTo>
                    <a:lnTo>
                      <a:pt x="2192" y="121"/>
                    </a:lnTo>
                    <a:lnTo>
                      <a:pt x="2183" y="132"/>
                    </a:lnTo>
                    <a:lnTo>
                      <a:pt x="2178" y="137"/>
                    </a:lnTo>
                    <a:lnTo>
                      <a:pt x="2178" y="136"/>
                    </a:lnTo>
                    <a:lnTo>
                      <a:pt x="2178" y="132"/>
                    </a:lnTo>
                    <a:lnTo>
                      <a:pt x="2178" y="127"/>
                    </a:lnTo>
                    <a:lnTo>
                      <a:pt x="2178" y="121"/>
                    </a:lnTo>
                    <a:lnTo>
                      <a:pt x="2175" y="115"/>
                    </a:lnTo>
                    <a:lnTo>
                      <a:pt x="2173" y="108"/>
                    </a:lnTo>
                    <a:lnTo>
                      <a:pt x="2169" y="100"/>
                    </a:lnTo>
                    <a:lnTo>
                      <a:pt x="2162" y="93"/>
                    </a:lnTo>
                    <a:lnTo>
                      <a:pt x="2153" y="87"/>
                    </a:lnTo>
                    <a:lnTo>
                      <a:pt x="2142" y="82"/>
                    </a:lnTo>
                    <a:lnTo>
                      <a:pt x="2129" y="79"/>
                    </a:lnTo>
                    <a:lnTo>
                      <a:pt x="2118" y="79"/>
                    </a:lnTo>
                    <a:lnTo>
                      <a:pt x="2107" y="82"/>
                    </a:lnTo>
                    <a:lnTo>
                      <a:pt x="2097" y="86"/>
                    </a:lnTo>
                    <a:lnTo>
                      <a:pt x="2089" y="91"/>
                    </a:lnTo>
                    <a:lnTo>
                      <a:pt x="2083" y="97"/>
                    </a:lnTo>
                    <a:lnTo>
                      <a:pt x="2077" y="102"/>
                    </a:lnTo>
                    <a:lnTo>
                      <a:pt x="2073" y="105"/>
                    </a:lnTo>
                    <a:lnTo>
                      <a:pt x="2070" y="109"/>
                    </a:lnTo>
                    <a:lnTo>
                      <a:pt x="2069" y="109"/>
                    </a:lnTo>
                    <a:lnTo>
                      <a:pt x="2068" y="111"/>
                    </a:lnTo>
                    <a:lnTo>
                      <a:pt x="2062" y="118"/>
                    </a:lnTo>
                    <a:lnTo>
                      <a:pt x="2055" y="126"/>
                    </a:lnTo>
                    <a:lnTo>
                      <a:pt x="2045" y="138"/>
                    </a:lnTo>
                    <a:lnTo>
                      <a:pt x="2032" y="152"/>
                    </a:lnTo>
                    <a:lnTo>
                      <a:pt x="2016" y="168"/>
                    </a:lnTo>
                    <a:lnTo>
                      <a:pt x="2001" y="184"/>
                    </a:lnTo>
                    <a:lnTo>
                      <a:pt x="1983" y="201"/>
                    </a:lnTo>
                    <a:lnTo>
                      <a:pt x="1964" y="218"/>
                    </a:lnTo>
                    <a:lnTo>
                      <a:pt x="1945" y="234"/>
                    </a:lnTo>
                    <a:lnTo>
                      <a:pt x="1933" y="245"/>
                    </a:lnTo>
                    <a:lnTo>
                      <a:pt x="1923" y="254"/>
                    </a:lnTo>
                    <a:lnTo>
                      <a:pt x="1915" y="262"/>
                    </a:lnTo>
                    <a:lnTo>
                      <a:pt x="1909" y="268"/>
                    </a:lnTo>
                    <a:lnTo>
                      <a:pt x="1904" y="275"/>
                    </a:lnTo>
                    <a:lnTo>
                      <a:pt x="1900" y="279"/>
                    </a:lnTo>
                    <a:lnTo>
                      <a:pt x="1896" y="284"/>
                    </a:lnTo>
                    <a:lnTo>
                      <a:pt x="1892" y="289"/>
                    </a:lnTo>
                    <a:lnTo>
                      <a:pt x="1890" y="294"/>
                    </a:lnTo>
                    <a:lnTo>
                      <a:pt x="1884" y="299"/>
                    </a:lnTo>
                    <a:lnTo>
                      <a:pt x="1882" y="302"/>
                    </a:lnTo>
                    <a:lnTo>
                      <a:pt x="1879" y="304"/>
                    </a:lnTo>
                    <a:lnTo>
                      <a:pt x="1877" y="306"/>
                    </a:lnTo>
                    <a:lnTo>
                      <a:pt x="1874" y="308"/>
                    </a:lnTo>
                    <a:lnTo>
                      <a:pt x="1873" y="310"/>
                    </a:lnTo>
                    <a:lnTo>
                      <a:pt x="1870" y="313"/>
                    </a:lnTo>
                    <a:lnTo>
                      <a:pt x="1868" y="314"/>
                    </a:lnTo>
                    <a:lnTo>
                      <a:pt x="1867" y="315"/>
                    </a:lnTo>
                    <a:lnTo>
                      <a:pt x="1864" y="316"/>
                    </a:lnTo>
                    <a:lnTo>
                      <a:pt x="1863" y="317"/>
                    </a:lnTo>
                    <a:lnTo>
                      <a:pt x="1851" y="327"/>
                    </a:lnTo>
                    <a:lnTo>
                      <a:pt x="1838" y="337"/>
                    </a:lnTo>
                    <a:lnTo>
                      <a:pt x="1826" y="348"/>
                    </a:lnTo>
                    <a:lnTo>
                      <a:pt x="1812" y="359"/>
                    </a:lnTo>
                    <a:lnTo>
                      <a:pt x="1796" y="373"/>
                    </a:lnTo>
                    <a:lnTo>
                      <a:pt x="1780" y="386"/>
                    </a:lnTo>
                    <a:lnTo>
                      <a:pt x="1763" y="401"/>
                    </a:lnTo>
                    <a:lnTo>
                      <a:pt x="1746" y="417"/>
                    </a:lnTo>
                    <a:lnTo>
                      <a:pt x="1727" y="434"/>
                    </a:lnTo>
                    <a:lnTo>
                      <a:pt x="1708" y="452"/>
                    </a:lnTo>
                    <a:lnTo>
                      <a:pt x="1687" y="476"/>
                    </a:lnTo>
                    <a:lnTo>
                      <a:pt x="1663" y="504"/>
                    </a:lnTo>
                    <a:lnTo>
                      <a:pt x="1639" y="538"/>
                    </a:lnTo>
                    <a:lnTo>
                      <a:pt x="1613" y="574"/>
                    </a:lnTo>
                    <a:lnTo>
                      <a:pt x="1586" y="611"/>
                    </a:lnTo>
                    <a:lnTo>
                      <a:pt x="1562" y="648"/>
                    </a:lnTo>
                    <a:lnTo>
                      <a:pt x="1539" y="681"/>
                    </a:lnTo>
                    <a:lnTo>
                      <a:pt x="1518" y="709"/>
                    </a:lnTo>
                    <a:lnTo>
                      <a:pt x="1502" y="732"/>
                    </a:lnTo>
                    <a:lnTo>
                      <a:pt x="1490" y="747"/>
                    </a:lnTo>
                    <a:lnTo>
                      <a:pt x="1479" y="758"/>
                    </a:lnTo>
                    <a:lnTo>
                      <a:pt x="1466" y="773"/>
                    </a:lnTo>
                    <a:lnTo>
                      <a:pt x="1452" y="792"/>
                    </a:lnTo>
                    <a:lnTo>
                      <a:pt x="1436" y="814"/>
                    </a:lnTo>
                    <a:lnTo>
                      <a:pt x="1422" y="840"/>
                    </a:lnTo>
                    <a:lnTo>
                      <a:pt x="1408" y="871"/>
                    </a:lnTo>
                    <a:lnTo>
                      <a:pt x="1395" y="904"/>
                    </a:lnTo>
                    <a:lnTo>
                      <a:pt x="1385" y="942"/>
                    </a:lnTo>
                    <a:lnTo>
                      <a:pt x="1377" y="985"/>
                    </a:lnTo>
                    <a:lnTo>
                      <a:pt x="1372" y="1030"/>
                    </a:lnTo>
                    <a:lnTo>
                      <a:pt x="1372" y="1032"/>
                    </a:lnTo>
                    <a:lnTo>
                      <a:pt x="1372" y="1035"/>
                    </a:lnTo>
                    <a:lnTo>
                      <a:pt x="1371" y="1040"/>
                    </a:lnTo>
                    <a:lnTo>
                      <a:pt x="1370" y="1046"/>
                    </a:lnTo>
                    <a:lnTo>
                      <a:pt x="1367" y="1052"/>
                    </a:lnTo>
                    <a:lnTo>
                      <a:pt x="1365" y="1060"/>
                    </a:lnTo>
                    <a:lnTo>
                      <a:pt x="1362" y="1066"/>
                    </a:lnTo>
                    <a:lnTo>
                      <a:pt x="1360" y="1072"/>
                    </a:lnTo>
                    <a:lnTo>
                      <a:pt x="1356" y="1078"/>
                    </a:lnTo>
                    <a:lnTo>
                      <a:pt x="1352" y="1082"/>
                    </a:lnTo>
                    <a:lnTo>
                      <a:pt x="1344" y="1090"/>
                    </a:lnTo>
                    <a:lnTo>
                      <a:pt x="1334" y="1099"/>
                    </a:lnTo>
                    <a:lnTo>
                      <a:pt x="1322" y="1110"/>
                    </a:lnTo>
                    <a:lnTo>
                      <a:pt x="1311" y="1122"/>
                    </a:lnTo>
                    <a:lnTo>
                      <a:pt x="1299" y="1136"/>
                    </a:lnTo>
                    <a:lnTo>
                      <a:pt x="1288" y="1149"/>
                    </a:lnTo>
                    <a:lnTo>
                      <a:pt x="1276" y="1164"/>
                    </a:lnTo>
                    <a:lnTo>
                      <a:pt x="1265" y="1180"/>
                    </a:lnTo>
                    <a:lnTo>
                      <a:pt x="1255" y="1196"/>
                    </a:lnTo>
                    <a:lnTo>
                      <a:pt x="1246" y="1213"/>
                    </a:lnTo>
                    <a:lnTo>
                      <a:pt x="1242" y="1224"/>
                    </a:lnTo>
                    <a:lnTo>
                      <a:pt x="1230" y="1241"/>
                    </a:lnTo>
                    <a:lnTo>
                      <a:pt x="1198" y="1289"/>
                    </a:lnTo>
                    <a:lnTo>
                      <a:pt x="1151" y="1359"/>
                    </a:lnTo>
                    <a:lnTo>
                      <a:pt x="1092" y="1446"/>
                    </a:lnTo>
                    <a:lnTo>
                      <a:pt x="1028" y="1543"/>
                    </a:lnTo>
                    <a:lnTo>
                      <a:pt x="960" y="1642"/>
                    </a:lnTo>
                    <a:lnTo>
                      <a:pt x="896" y="1737"/>
                    </a:lnTo>
                    <a:lnTo>
                      <a:pt x="840" y="1822"/>
                    </a:lnTo>
                    <a:lnTo>
                      <a:pt x="795" y="1888"/>
                    </a:lnTo>
                    <a:lnTo>
                      <a:pt x="765" y="1931"/>
                    </a:lnTo>
                    <a:lnTo>
                      <a:pt x="753" y="1952"/>
                    </a:lnTo>
                    <a:lnTo>
                      <a:pt x="717" y="2009"/>
                    </a:lnTo>
                    <a:lnTo>
                      <a:pt x="664" y="2094"/>
                    </a:lnTo>
                    <a:lnTo>
                      <a:pt x="600" y="2198"/>
                    </a:lnTo>
                    <a:lnTo>
                      <a:pt x="530" y="2312"/>
                    </a:lnTo>
                    <a:lnTo>
                      <a:pt x="458" y="2428"/>
                    </a:lnTo>
                    <a:lnTo>
                      <a:pt x="392" y="2536"/>
                    </a:lnTo>
                    <a:lnTo>
                      <a:pt x="335" y="2626"/>
                    </a:lnTo>
                    <a:lnTo>
                      <a:pt x="294" y="2691"/>
                    </a:lnTo>
                    <a:lnTo>
                      <a:pt x="274" y="2723"/>
                    </a:lnTo>
                    <a:lnTo>
                      <a:pt x="233" y="2793"/>
                    </a:lnTo>
                    <a:lnTo>
                      <a:pt x="193" y="2873"/>
                    </a:lnTo>
                    <a:lnTo>
                      <a:pt x="155" y="2956"/>
                    </a:lnTo>
                    <a:lnTo>
                      <a:pt x="119" y="3041"/>
                    </a:lnTo>
                    <a:lnTo>
                      <a:pt x="86" y="3123"/>
                    </a:lnTo>
                    <a:lnTo>
                      <a:pt x="57" y="3199"/>
                    </a:lnTo>
                    <a:lnTo>
                      <a:pt x="33" y="3266"/>
                    </a:lnTo>
                    <a:lnTo>
                      <a:pt x="15" y="3317"/>
                    </a:lnTo>
                    <a:lnTo>
                      <a:pt x="4" y="3351"/>
                    </a:lnTo>
                    <a:lnTo>
                      <a:pt x="0" y="3364"/>
                    </a:lnTo>
                    <a:lnTo>
                      <a:pt x="956" y="3364"/>
                    </a:lnTo>
                    <a:lnTo>
                      <a:pt x="960" y="3354"/>
                    </a:lnTo>
                    <a:lnTo>
                      <a:pt x="970" y="3329"/>
                    </a:lnTo>
                    <a:lnTo>
                      <a:pt x="984" y="3291"/>
                    </a:lnTo>
                    <a:lnTo>
                      <a:pt x="1002" y="3245"/>
                    </a:lnTo>
                    <a:lnTo>
                      <a:pt x="1023" y="3191"/>
                    </a:lnTo>
                    <a:lnTo>
                      <a:pt x="1043" y="3136"/>
                    </a:lnTo>
                    <a:lnTo>
                      <a:pt x="1063" y="3079"/>
                    </a:lnTo>
                    <a:lnTo>
                      <a:pt x="1082" y="3026"/>
                    </a:lnTo>
                    <a:lnTo>
                      <a:pt x="1096" y="2980"/>
                    </a:lnTo>
                    <a:lnTo>
                      <a:pt x="1106" y="2944"/>
                    </a:lnTo>
                    <a:lnTo>
                      <a:pt x="1112" y="2915"/>
                    </a:lnTo>
                    <a:lnTo>
                      <a:pt x="1123" y="2885"/>
                    </a:lnTo>
                    <a:lnTo>
                      <a:pt x="1133" y="2853"/>
                    </a:lnTo>
                    <a:lnTo>
                      <a:pt x="1146" y="2819"/>
                    </a:lnTo>
                    <a:lnTo>
                      <a:pt x="1159" y="2782"/>
                    </a:lnTo>
                    <a:lnTo>
                      <a:pt x="1174" y="2742"/>
                    </a:lnTo>
                    <a:lnTo>
                      <a:pt x="1189" y="2699"/>
                    </a:lnTo>
                    <a:lnTo>
                      <a:pt x="1206" y="2651"/>
                    </a:lnTo>
                    <a:lnTo>
                      <a:pt x="1223" y="2599"/>
                    </a:lnTo>
                    <a:lnTo>
                      <a:pt x="1240" y="2544"/>
                    </a:lnTo>
                    <a:lnTo>
                      <a:pt x="1255" y="2504"/>
                    </a:lnTo>
                    <a:lnTo>
                      <a:pt x="1278" y="2442"/>
                    </a:lnTo>
                    <a:lnTo>
                      <a:pt x="1310" y="2365"/>
                    </a:lnTo>
                    <a:lnTo>
                      <a:pt x="1344" y="2278"/>
                    </a:lnTo>
                    <a:lnTo>
                      <a:pt x="1383" y="2187"/>
                    </a:lnTo>
                    <a:lnTo>
                      <a:pt x="1420" y="2099"/>
                    </a:lnTo>
                    <a:lnTo>
                      <a:pt x="1453" y="2019"/>
                    </a:lnTo>
                    <a:lnTo>
                      <a:pt x="1480" y="1955"/>
                    </a:lnTo>
                    <a:lnTo>
                      <a:pt x="1498" y="1912"/>
                    </a:lnTo>
                    <a:lnTo>
                      <a:pt x="1504" y="1896"/>
                    </a:lnTo>
                    <a:lnTo>
                      <a:pt x="1509" y="1888"/>
                    </a:lnTo>
                    <a:lnTo>
                      <a:pt x="1521" y="1866"/>
                    </a:lnTo>
                    <a:lnTo>
                      <a:pt x="1539" y="1833"/>
                    </a:lnTo>
                    <a:lnTo>
                      <a:pt x="1561" y="1792"/>
                    </a:lnTo>
                    <a:lnTo>
                      <a:pt x="1584" y="1747"/>
                    </a:lnTo>
                    <a:lnTo>
                      <a:pt x="1609" y="1701"/>
                    </a:lnTo>
                    <a:lnTo>
                      <a:pt x="1634" y="1657"/>
                    </a:lnTo>
                    <a:lnTo>
                      <a:pt x="1654" y="1618"/>
                    </a:lnTo>
                    <a:lnTo>
                      <a:pt x="1672" y="1588"/>
                    </a:lnTo>
                    <a:lnTo>
                      <a:pt x="1682" y="1570"/>
                    </a:lnTo>
                    <a:lnTo>
                      <a:pt x="1819" y="1384"/>
                    </a:lnTo>
                    <a:close/>
                  </a:path>
                </a:pathLst>
              </a:custGeom>
              <a:solidFill>
                <a:srgbClr val="FF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0" name="Freeform 107"/>
              <p:cNvSpPr>
                <a:spLocks/>
              </p:cNvSpPr>
              <p:nvPr/>
            </p:nvSpPr>
            <p:spPr bwMode="auto">
              <a:xfrm>
                <a:off x="2399" y="2771"/>
                <a:ext cx="106" cy="111"/>
              </a:xfrm>
              <a:custGeom>
                <a:avLst/>
                <a:gdLst>
                  <a:gd name="T0" fmla="*/ 0 w 319"/>
                  <a:gd name="T1" fmla="*/ 0 h 333"/>
                  <a:gd name="T2" fmla="*/ 0 w 319"/>
                  <a:gd name="T3" fmla="*/ 0 h 333"/>
                  <a:gd name="T4" fmla="*/ 0 w 319"/>
                  <a:gd name="T5" fmla="*/ 0 h 333"/>
                  <a:gd name="T6" fmla="*/ 0 w 319"/>
                  <a:gd name="T7" fmla="*/ 0 h 333"/>
                  <a:gd name="T8" fmla="*/ 0 w 319"/>
                  <a:gd name="T9" fmla="*/ 0 h 333"/>
                  <a:gd name="T10" fmla="*/ 0 w 319"/>
                  <a:gd name="T11" fmla="*/ 0 h 333"/>
                  <a:gd name="T12" fmla="*/ 0 w 319"/>
                  <a:gd name="T13" fmla="*/ 0 h 333"/>
                  <a:gd name="T14" fmla="*/ 0 w 319"/>
                  <a:gd name="T15" fmla="*/ 0 h 333"/>
                  <a:gd name="T16" fmla="*/ 0 w 319"/>
                  <a:gd name="T17" fmla="*/ 0 h 333"/>
                  <a:gd name="T18" fmla="*/ 0 w 319"/>
                  <a:gd name="T19" fmla="*/ 0 h 333"/>
                  <a:gd name="T20" fmla="*/ 0 w 319"/>
                  <a:gd name="T21" fmla="*/ 0 h 333"/>
                  <a:gd name="T22" fmla="*/ 0 w 319"/>
                  <a:gd name="T23" fmla="*/ 0 h 333"/>
                  <a:gd name="T24" fmla="*/ 0 w 319"/>
                  <a:gd name="T25" fmla="*/ 0 h 333"/>
                  <a:gd name="T26" fmla="*/ 0 w 319"/>
                  <a:gd name="T27" fmla="*/ 0 h 333"/>
                  <a:gd name="T28" fmla="*/ 0 w 319"/>
                  <a:gd name="T29" fmla="*/ 0 h 333"/>
                  <a:gd name="T30" fmla="*/ 0 w 319"/>
                  <a:gd name="T31" fmla="*/ 0 h 333"/>
                  <a:gd name="T32" fmla="*/ 0 w 319"/>
                  <a:gd name="T33" fmla="*/ 0 h 333"/>
                  <a:gd name="T34" fmla="*/ 0 w 319"/>
                  <a:gd name="T35" fmla="*/ 0 h 333"/>
                  <a:gd name="T36" fmla="*/ 0 w 319"/>
                  <a:gd name="T37" fmla="*/ 0 h 333"/>
                  <a:gd name="T38" fmla="*/ 0 w 319"/>
                  <a:gd name="T39" fmla="*/ 0 h 333"/>
                  <a:gd name="T40" fmla="*/ 0 w 319"/>
                  <a:gd name="T41" fmla="*/ 0 h 333"/>
                  <a:gd name="T42" fmla="*/ 0 w 319"/>
                  <a:gd name="T43" fmla="*/ 0 h 333"/>
                  <a:gd name="T44" fmla="*/ 0 w 319"/>
                  <a:gd name="T45" fmla="*/ 0 h 333"/>
                  <a:gd name="T46" fmla="*/ 0 w 319"/>
                  <a:gd name="T47" fmla="*/ 0 h 333"/>
                  <a:gd name="T48" fmla="*/ 0 w 319"/>
                  <a:gd name="T49" fmla="*/ 0 h 333"/>
                  <a:gd name="T50" fmla="*/ 0 w 319"/>
                  <a:gd name="T51" fmla="*/ 0 h 333"/>
                  <a:gd name="T52" fmla="*/ 0 w 319"/>
                  <a:gd name="T53" fmla="*/ 0 h 333"/>
                  <a:gd name="T54" fmla="*/ 0 w 319"/>
                  <a:gd name="T55" fmla="*/ 0 h 333"/>
                  <a:gd name="T56" fmla="*/ 0 w 319"/>
                  <a:gd name="T57" fmla="*/ 0 h 333"/>
                  <a:gd name="T58" fmla="*/ 0 w 319"/>
                  <a:gd name="T59" fmla="*/ 0 h 333"/>
                  <a:gd name="T60" fmla="*/ 0 w 319"/>
                  <a:gd name="T61" fmla="*/ 0 h 333"/>
                  <a:gd name="T62" fmla="*/ 0 w 319"/>
                  <a:gd name="T63" fmla="*/ 0 h 333"/>
                  <a:gd name="T64" fmla="*/ 0 w 319"/>
                  <a:gd name="T65" fmla="*/ 0 h 333"/>
                  <a:gd name="T66" fmla="*/ 0 w 319"/>
                  <a:gd name="T67" fmla="*/ 0 h 333"/>
                  <a:gd name="T68" fmla="*/ 0 w 319"/>
                  <a:gd name="T69" fmla="*/ 0 h 333"/>
                  <a:gd name="T70" fmla="*/ 0 w 319"/>
                  <a:gd name="T71" fmla="*/ 0 h 333"/>
                  <a:gd name="T72" fmla="*/ 0 w 319"/>
                  <a:gd name="T73" fmla="*/ 0 h 333"/>
                  <a:gd name="T74" fmla="*/ 0 w 319"/>
                  <a:gd name="T75" fmla="*/ 0 h 333"/>
                  <a:gd name="T76" fmla="*/ 0 w 319"/>
                  <a:gd name="T77" fmla="*/ 0 h 333"/>
                  <a:gd name="T78" fmla="*/ 0 w 319"/>
                  <a:gd name="T79" fmla="*/ 0 h 333"/>
                  <a:gd name="T80" fmla="*/ 0 w 319"/>
                  <a:gd name="T81" fmla="*/ 0 h 333"/>
                  <a:gd name="T82" fmla="*/ 0 w 319"/>
                  <a:gd name="T83" fmla="*/ 0 h 333"/>
                  <a:gd name="T84" fmla="*/ 0 w 319"/>
                  <a:gd name="T85" fmla="*/ 0 h 333"/>
                  <a:gd name="T86" fmla="*/ 0 w 319"/>
                  <a:gd name="T87" fmla="*/ 0 h 33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19" h="333">
                    <a:moveTo>
                      <a:pt x="319" y="0"/>
                    </a:moveTo>
                    <a:lnTo>
                      <a:pt x="313" y="9"/>
                    </a:lnTo>
                    <a:lnTo>
                      <a:pt x="306" y="17"/>
                    </a:lnTo>
                    <a:lnTo>
                      <a:pt x="300" y="26"/>
                    </a:lnTo>
                    <a:lnTo>
                      <a:pt x="294" y="34"/>
                    </a:lnTo>
                    <a:lnTo>
                      <a:pt x="287" y="42"/>
                    </a:lnTo>
                    <a:lnTo>
                      <a:pt x="279" y="50"/>
                    </a:lnTo>
                    <a:lnTo>
                      <a:pt x="273" y="58"/>
                    </a:lnTo>
                    <a:lnTo>
                      <a:pt x="265" y="65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35" y="93"/>
                    </a:lnTo>
                    <a:lnTo>
                      <a:pt x="221" y="107"/>
                    </a:lnTo>
                    <a:lnTo>
                      <a:pt x="208" y="119"/>
                    </a:lnTo>
                    <a:lnTo>
                      <a:pt x="197" y="130"/>
                    </a:lnTo>
                    <a:lnTo>
                      <a:pt x="187" y="142"/>
                    </a:lnTo>
                    <a:lnTo>
                      <a:pt x="180" y="153"/>
                    </a:lnTo>
                    <a:lnTo>
                      <a:pt x="171" y="164"/>
                    </a:lnTo>
                    <a:lnTo>
                      <a:pt x="163" y="174"/>
                    </a:lnTo>
                    <a:lnTo>
                      <a:pt x="154" y="185"/>
                    </a:lnTo>
                    <a:lnTo>
                      <a:pt x="145" y="196"/>
                    </a:lnTo>
                    <a:lnTo>
                      <a:pt x="132" y="212"/>
                    </a:lnTo>
                    <a:lnTo>
                      <a:pt x="122" y="226"/>
                    </a:lnTo>
                    <a:lnTo>
                      <a:pt x="113" y="237"/>
                    </a:lnTo>
                    <a:lnTo>
                      <a:pt x="105" y="245"/>
                    </a:lnTo>
                    <a:lnTo>
                      <a:pt x="99" y="254"/>
                    </a:lnTo>
                    <a:lnTo>
                      <a:pt x="95" y="259"/>
                    </a:lnTo>
                    <a:lnTo>
                      <a:pt x="91" y="264"/>
                    </a:lnTo>
                    <a:lnTo>
                      <a:pt x="90" y="266"/>
                    </a:lnTo>
                    <a:lnTo>
                      <a:pt x="89" y="267"/>
                    </a:lnTo>
                    <a:lnTo>
                      <a:pt x="87" y="269"/>
                    </a:lnTo>
                    <a:lnTo>
                      <a:pt x="86" y="270"/>
                    </a:lnTo>
                    <a:lnTo>
                      <a:pt x="82" y="272"/>
                    </a:lnTo>
                    <a:lnTo>
                      <a:pt x="76" y="276"/>
                    </a:lnTo>
                    <a:lnTo>
                      <a:pt x="67" y="282"/>
                    </a:lnTo>
                    <a:lnTo>
                      <a:pt x="57" y="290"/>
                    </a:lnTo>
                    <a:lnTo>
                      <a:pt x="45" y="297"/>
                    </a:lnTo>
                    <a:lnTo>
                      <a:pt x="34" y="306"/>
                    </a:lnTo>
                    <a:lnTo>
                      <a:pt x="22" y="314"/>
                    </a:lnTo>
                    <a:lnTo>
                      <a:pt x="11" y="324"/>
                    </a:lnTo>
                    <a:lnTo>
                      <a:pt x="0" y="333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1" name="Freeform 108"/>
              <p:cNvSpPr>
                <a:spLocks/>
              </p:cNvSpPr>
              <p:nvPr/>
            </p:nvSpPr>
            <p:spPr bwMode="auto">
              <a:xfrm>
                <a:off x="2526" y="2910"/>
                <a:ext cx="75" cy="143"/>
              </a:xfrm>
              <a:custGeom>
                <a:avLst/>
                <a:gdLst>
                  <a:gd name="T0" fmla="*/ 0 w 225"/>
                  <a:gd name="T1" fmla="*/ 0 h 428"/>
                  <a:gd name="T2" fmla="*/ 0 w 225"/>
                  <a:gd name="T3" fmla="*/ 0 h 428"/>
                  <a:gd name="T4" fmla="*/ 0 w 225"/>
                  <a:gd name="T5" fmla="*/ 0 h 428"/>
                  <a:gd name="T6" fmla="*/ 0 w 225"/>
                  <a:gd name="T7" fmla="*/ 0 h 428"/>
                  <a:gd name="T8" fmla="*/ 0 w 225"/>
                  <a:gd name="T9" fmla="*/ 0 h 428"/>
                  <a:gd name="T10" fmla="*/ 0 w 225"/>
                  <a:gd name="T11" fmla="*/ 0 h 428"/>
                  <a:gd name="T12" fmla="*/ 0 w 225"/>
                  <a:gd name="T13" fmla="*/ 0 h 428"/>
                  <a:gd name="T14" fmla="*/ 0 w 225"/>
                  <a:gd name="T15" fmla="*/ 0 h 428"/>
                  <a:gd name="T16" fmla="*/ 0 w 225"/>
                  <a:gd name="T17" fmla="*/ 0 h 428"/>
                  <a:gd name="T18" fmla="*/ 0 w 225"/>
                  <a:gd name="T19" fmla="*/ 0 h 428"/>
                  <a:gd name="T20" fmla="*/ 0 w 225"/>
                  <a:gd name="T21" fmla="*/ 0 h 428"/>
                  <a:gd name="T22" fmla="*/ 0 w 225"/>
                  <a:gd name="T23" fmla="*/ 0 h 428"/>
                  <a:gd name="T24" fmla="*/ 0 w 225"/>
                  <a:gd name="T25" fmla="*/ 0 h 4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5" h="428">
                    <a:moveTo>
                      <a:pt x="225" y="0"/>
                    </a:moveTo>
                    <a:lnTo>
                      <a:pt x="129" y="161"/>
                    </a:lnTo>
                    <a:lnTo>
                      <a:pt x="128" y="167"/>
                    </a:lnTo>
                    <a:lnTo>
                      <a:pt x="121" y="183"/>
                    </a:lnTo>
                    <a:lnTo>
                      <a:pt x="111" y="208"/>
                    </a:lnTo>
                    <a:lnTo>
                      <a:pt x="98" y="237"/>
                    </a:lnTo>
                    <a:lnTo>
                      <a:pt x="84" y="271"/>
                    </a:lnTo>
                    <a:lnTo>
                      <a:pt x="67" y="308"/>
                    </a:lnTo>
                    <a:lnTo>
                      <a:pt x="50" y="344"/>
                    </a:lnTo>
                    <a:lnTo>
                      <a:pt x="33" y="377"/>
                    </a:lnTo>
                    <a:lnTo>
                      <a:pt x="16" y="406"/>
                    </a:lnTo>
                    <a:lnTo>
                      <a:pt x="0" y="428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2" name="Freeform 109"/>
              <p:cNvSpPr>
                <a:spLocks/>
              </p:cNvSpPr>
              <p:nvPr/>
            </p:nvSpPr>
            <p:spPr bwMode="auto">
              <a:xfrm>
                <a:off x="2528" y="2762"/>
                <a:ext cx="103" cy="138"/>
              </a:xfrm>
              <a:custGeom>
                <a:avLst/>
                <a:gdLst>
                  <a:gd name="T0" fmla="*/ 0 w 309"/>
                  <a:gd name="T1" fmla="*/ 0 h 414"/>
                  <a:gd name="T2" fmla="*/ 0 w 309"/>
                  <a:gd name="T3" fmla="*/ 0 h 414"/>
                  <a:gd name="T4" fmla="*/ 0 w 309"/>
                  <a:gd name="T5" fmla="*/ 0 h 414"/>
                  <a:gd name="T6" fmla="*/ 0 w 309"/>
                  <a:gd name="T7" fmla="*/ 0 h 414"/>
                  <a:gd name="T8" fmla="*/ 0 w 309"/>
                  <a:gd name="T9" fmla="*/ 0 h 414"/>
                  <a:gd name="T10" fmla="*/ 0 w 309"/>
                  <a:gd name="T11" fmla="*/ 0 h 414"/>
                  <a:gd name="T12" fmla="*/ 0 w 309"/>
                  <a:gd name="T13" fmla="*/ 0 h 414"/>
                  <a:gd name="T14" fmla="*/ 0 w 309"/>
                  <a:gd name="T15" fmla="*/ 0 h 414"/>
                  <a:gd name="T16" fmla="*/ 0 w 309"/>
                  <a:gd name="T17" fmla="*/ 0 h 414"/>
                  <a:gd name="T18" fmla="*/ 0 w 309"/>
                  <a:gd name="T19" fmla="*/ 0 h 414"/>
                  <a:gd name="T20" fmla="*/ 0 w 309"/>
                  <a:gd name="T21" fmla="*/ 0 h 414"/>
                  <a:gd name="T22" fmla="*/ 0 w 309"/>
                  <a:gd name="T23" fmla="*/ 0 h 414"/>
                  <a:gd name="T24" fmla="*/ 0 w 309"/>
                  <a:gd name="T25" fmla="*/ 0 h 414"/>
                  <a:gd name="T26" fmla="*/ 0 w 309"/>
                  <a:gd name="T27" fmla="*/ 0 h 414"/>
                  <a:gd name="T28" fmla="*/ 0 w 309"/>
                  <a:gd name="T29" fmla="*/ 0 h 414"/>
                  <a:gd name="T30" fmla="*/ 0 w 309"/>
                  <a:gd name="T31" fmla="*/ 0 h 414"/>
                  <a:gd name="T32" fmla="*/ 0 w 309"/>
                  <a:gd name="T33" fmla="*/ 0 h 414"/>
                  <a:gd name="T34" fmla="*/ 0 w 309"/>
                  <a:gd name="T35" fmla="*/ 0 h 414"/>
                  <a:gd name="T36" fmla="*/ 0 w 309"/>
                  <a:gd name="T37" fmla="*/ 0 h 414"/>
                  <a:gd name="T38" fmla="*/ 0 w 309"/>
                  <a:gd name="T39" fmla="*/ 0 h 414"/>
                  <a:gd name="T40" fmla="*/ 0 w 309"/>
                  <a:gd name="T41" fmla="*/ 0 h 414"/>
                  <a:gd name="T42" fmla="*/ 0 w 309"/>
                  <a:gd name="T43" fmla="*/ 0 h 414"/>
                  <a:gd name="T44" fmla="*/ 0 w 309"/>
                  <a:gd name="T45" fmla="*/ 0 h 414"/>
                  <a:gd name="T46" fmla="*/ 0 w 309"/>
                  <a:gd name="T47" fmla="*/ 0 h 41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09" h="414">
                    <a:moveTo>
                      <a:pt x="309" y="0"/>
                    </a:moveTo>
                    <a:lnTo>
                      <a:pt x="229" y="112"/>
                    </a:lnTo>
                    <a:lnTo>
                      <a:pt x="227" y="114"/>
                    </a:lnTo>
                    <a:lnTo>
                      <a:pt x="221" y="122"/>
                    </a:lnTo>
                    <a:lnTo>
                      <a:pt x="214" y="133"/>
                    </a:lnTo>
                    <a:lnTo>
                      <a:pt x="202" y="146"/>
                    </a:lnTo>
                    <a:lnTo>
                      <a:pt x="191" y="161"/>
                    </a:lnTo>
                    <a:lnTo>
                      <a:pt x="177" y="178"/>
                    </a:lnTo>
                    <a:lnTo>
                      <a:pt x="163" y="195"/>
                    </a:lnTo>
                    <a:lnTo>
                      <a:pt x="150" y="214"/>
                    </a:lnTo>
                    <a:lnTo>
                      <a:pt x="137" y="230"/>
                    </a:lnTo>
                    <a:lnTo>
                      <a:pt x="125" y="244"/>
                    </a:lnTo>
                    <a:lnTo>
                      <a:pt x="110" y="264"/>
                    </a:lnTo>
                    <a:lnTo>
                      <a:pt x="93" y="286"/>
                    </a:lnTo>
                    <a:lnTo>
                      <a:pt x="77" y="308"/>
                    </a:lnTo>
                    <a:lnTo>
                      <a:pt x="60" y="330"/>
                    </a:lnTo>
                    <a:lnTo>
                      <a:pt x="45" y="352"/>
                    </a:lnTo>
                    <a:lnTo>
                      <a:pt x="31" y="372"/>
                    </a:lnTo>
                    <a:lnTo>
                      <a:pt x="18" y="389"/>
                    </a:lnTo>
                    <a:lnTo>
                      <a:pt x="9" y="401"/>
                    </a:lnTo>
                    <a:lnTo>
                      <a:pt x="3" y="410"/>
                    </a:lnTo>
                    <a:lnTo>
                      <a:pt x="0" y="414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3" name="Freeform 110"/>
              <p:cNvSpPr>
                <a:spLocks/>
              </p:cNvSpPr>
              <p:nvPr/>
            </p:nvSpPr>
            <p:spPr bwMode="auto">
              <a:xfrm>
                <a:off x="2445" y="2743"/>
                <a:ext cx="139" cy="155"/>
              </a:xfrm>
              <a:custGeom>
                <a:avLst/>
                <a:gdLst>
                  <a:gd name="T0" fmla="*/ 0 w 417"/>
                  <a:gd name="T1" fmla="*/ 0 h 465"/>
                  <a:gd name="T2" fmla="*/ 0 w 417"/>
                  <a:gd name="T3" fmla="*/ 0 h 465"/>
                  <a:gd name="T4" fmla="*/ 0 w 417"/>
                  <a:gd name="T5" fmla="*/ 0 h 465"/>
                  <a:gd name="T6" fmla="*/ 0 w 417"/>
                  <a:gd name="T7" fmla="*/ 0 h 465"/>
                  <a:gd name="T8" fmla="*/ 0 w 417"/>
                  <a:gd name="T9" fmla="*/ 0 h 465"/>
                  <a:gd name="T10" fmla="*/ 0 w 417"/>
                  <a:gd name="T11" fmla="*/ 0 h 465"/>
                  <a:gd name="T12" fmla="*/ 0 w 417"/>
                  <a:gd name="T13" fmla="*/ 0 h 465"/>
                  <a:gd name="T14" fmla="*/ 0 w 417"/>
                  <a:gd name="T15" fmla="*/ 0 h 465"/>
                  <a:gd name="T16" fmla="*/ 0 w 417"/>
                  <a:gd name="T17" fmla="*/ 0 h 465"/>
                  <a:gd name="T18" fmla="*/ 0 w 417"/>
                  <a:gd name="T19" fmla="*/ 0 h 465"/>
                  <a:gd name="T20" fmla="*/ 0 w 417"/>
                  <a:gd name="T21" fmla="*/ 0 h 465"/>
                  <a:gd name="T22" fmla="*/ 0 w 417"/>
                  <a:gd name="T23" fmla="*/ 0 h 465"/>
                  <a:gd name="T24" fmla="*/ 0 w 417"/>
                  <a:gd name="T25" fmla="*/ 0 h 465"/>
                  <a:gd name="T26" fmla="*/ 0 w 417"/>
                  <a:gd name="T27" fmla="*/ 0 h 465"/>
                  <a:gd name="T28" fmla="*/ 0 w 417"/>
                  <a:gd name="T29" fmla="*/ 0 h 465"/>
                  <a:gd name="T30" fmla="*/ 0 w 417"/>
                  <a:gd name="T31" fmla="*/ 0 h 465"/>
                  <a:gd name="T32" fmla="*/ 0 w 417"/>
                  <a:gd name="T33" fmla="*/ 0 h 465"/>
                  <a:gd name="T34" fmla="*/ 0 w 417"/>
                  <a:gd name="T35" fmla="*/ 0 h 465"/>
                  <a:gd name="T36" fmla="*/ 0 w 417"/>
                  <a:gd name="T37" fmla="*/ 0 h 465"/>
                  <a:gd name="T38" fmla="*/ 0 w 417"/>
                  <a:gd name="T39" fmla="*/ 0 h 465"/>
                  <a:gd name="T40" fmla="*/ 0 w 417"/>
                  <a:gd name="T41" fmla="*/ 0 h 465"/>
                  <a:gd name="T42" fmla="*/ 0 w 417"/>
                  <a:gd name="T43" fmla="*/ 0 h 465"/>
                  <a:gd name="T44" fmla="*/ 0 w 417"/>
                  <a:gd name="T45" fmla="*/ 0 h 465"/>
                  <a:gd name="T46" fmla="*/ 0 w 417"/>
                  <a:gd name="T47" fmla="*/ 0 h 465"/>
                  <a:gd name="T48" fmla="*/ 0 w 417"/>
                  <a:gd name="T49" fmla="*/ 0 h 465"/>
                  <a:gd name="T50" fmla="*/ 0 w 417"/>
                  <a:gd name="T51" fmla="*/ 0 h 465"/>
                  <a:gd name="T52" fmla="*/ 0 w 417"/>
                  <a:gd name="T53" fmla="*/ 0 h 465"/>
                  <a:gd name="T54" fmla="*/ 0 w 417"/>
                  <a:gd name="T55" fmla="*/ 0 h 465"/>
                  <a:gd name="T56" fmla="*/ 0 w 417"/>
                  <a:gd name="T57" fmla="*/ 0 h 465"/>
                  <a:gd name="T58" fmla="*/ 0 w 417"/>
                  <a:gd name="T59" fmla="*/ 0 h 465"/>
                  <a:gd name="T60" fmla="*/ 0 w 417"/>
                  <a:gd name="T61" fmla="*/ 0 h 465"/>
                  <a:gd name="T62" fmla="*/ 0 w 417"/>
                  <a:gd name="T63" fmla="*/ 0 h 465"/>
                  <a:gd name="T64" fmla="*/ 0 w 417"/>
                  <a:gd name="T65" fmla="*/ 0 h 465"/>
                  <a:gd name="T66" fmla="*/ 0 w 417"/>
                  <a:gd name="T67" fmla="*/ 0 h 4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17" h="465">
                    <a:moveTo>
                      <a:pt x="417" y="0"/>
                    </a:moveTo>
                    <a:lnTo>
                      <a:pt x="413" y="4"/>
                    </a:lnTo>
                    <a:lnTo>
                      <a:pt x="404" y="15"/>
                    </a:lnTo>
                    <a:lnTo>
                      <a:pt x="391" y="32"/>
                    </a:lnTo>
                    <a:lnTo>
                      <a:pt x="375" y="54"/>
                    </a:lnTo>
                    <a:lnTo>
                      <a:pt x="354" y="78"/>
                    </a:lnTo>
                    <a:lnTo>
                      <a:pt x="334" y="103"/>
                    </a:lnTo>
                    <a:lnTo>
                      <a:pt x="312" y="129"/>
                    </a:lnTo>
                    <a:lnTo>
                      <a:pt x="292" y="153"/>
                    </a:lnTo>
                    <a:lnTo>
                      <a:pt x="272" y="173"/>
                    </a:lnTo>
                    <a:lnTo>
                      <a:pt x="256" y="189"/>
                    </a:lnTo>
                    <a:lnTo>
                      <a:pt x="242" y="203"/>
                    </a:lnTo>
                    <a:lnTo>
                      <a:pt x="228" y="218"/>
                    </a:lnTo>
                    <a:lnTo>
                      <a:pt x="216" y="230"/>
                    </a:lnTo>
                    <a:lnTo>
                      <a:pt x="204" y="243"/>
                    </a:lnTo>
                    <a:lnTo>
                      <a:pt x="194" y="254"/>
                    </a:lnTo>
                    <a:lnTo>
                      <a:pt x="185" y="265"/>
                    </a:lnTo>
                    <a:lnTo>
                      <a:pt x="179" y="274"/>
                    </a:lnTo>
                    <a:lnTo>
                      <a:pt x="174" y="281"/>
                    </a:lnTo>
                    <a:lnTo>
                      <a:pt x="170" y="285"/>
                    </a:lnTo>
                    <a:lnTo>
                      <a:pt x="169" y="286"/>
                    </a:lnTo>
                    <a:lnTo>
                      <a:pt x="108" y="379"/>
                    </a:lnTo>
                    <a:lnTo>
                      <a:pt x="107" y="381"/>
                    </a:lnTo>
                    <a:lnTo>
                      <a:pt x="102" y="386"/>
                    </a:lnTo>
                    <a:lnTo>
                      <a:pt x="94" y="392"/>
                    </a:lnTo>
                    <a:lnTo>
                      <a:pt x="84" y="402"/>
                    </a:lnTo>
                    <a:lnTo>
                      <a:pt x="73" y="411"/>
                    </a:lnTo>
                    <a:lnTo>
                      <a:pt x="60" y="422"/>
                    </a:lnTo>
                    <a:lnTo>
                      <a:pt x="44" y="435"/>
                    </a:lnTo>
                    <a:lnTo>
                      <a:pt x="30" y="446"/>
                    </a:lnTo>
                    <a:lnTo>
                      <a:pt x="15" y="456"/>
                    </a:lnTo>
                    <a:lnTo>
                      <a:pt x="0" y="465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4" name="Freeform 111"/>
              <p:cNvSpPr>
                <a:spLocks/>
              </p:cNvSpPr>
              <p:nvPr/>
            </p:nvSpPr>
            <p:spPr bwMode="auto">
              <a:xfrm>
                <a:off x="2620" y="2915"/>
                <a:ext cx="9" cy="33"/>
              </a:xfrm>
              <a:custGeom>
                <a:avLst/>
                <a:gdLst>
                  <a:gd name="T0" fmla="*/ 0 w 25"/>
                  <a:gd name="T1" fmla="*/ 0 h 99"/>
                  <a:gd name="T2" fmla="*/ 0 w 25"/>
                  <a:gd name="T3" fmla="*/ 0 h 99"/>
                  <a:gd name="T4" fmla="*/ 0 w 25"/>
                  <a:gd name="T5" fmla="*/ 0 h 99"/>
                  <a:gd name="T6" fmla="*/ 0 w 25"/>
                  <a:gd name="T7" fmla="*/ 0 h 99"/>
                  <a:gd name="T8" fmla="*/ 0 w 25"/>
                  <a:gd name="T9" fmla="*/ 0 h 99"/>
                  <a:gd name="T10" fmla="*/ 0 w 25"/>
                  <a:gd name="T11" fmla="*/ 0 h 99"/>
                  <a:gd name="T12" fmla="*/ 0 w 25"/>
                  <a:gd name="T13" fmla="*/ 0 h 99"/>
                  <a:gd name="T14" fmla="*/ 0 w 25"/>
                  <a:gd name="T15" fmla="*/ 0 h 99"/>
                  <a:gd name="T16" fmla="*/ 0 w 25"/>
                  <a:gd name="T17" fmla="*/ 0 h 99"/>
                  <a:gd name="T18" fmla="*/ 0 w 25"/>
                  <a:gd name="T19" fmla="*/ 0 h 99"/>
                  <a:gd name="T20" fmla="*/ 0 w 25"/>
                  <a:gd name="T21" fmla="*/ 0 h 99"/>
                  <a:gd name="T22" fmla="*/ 0 w 25"/>
                  <a:gd name="T23" fmla="*/ 0 h 99"/>
                  <a:gd name="T24" fmla="*/ 0 w 25"/>
                  <a:gd name="T25" fmla="*/ 0 h 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99">
                    <a:moveTo>
                      <a:pt x="10" y="0"/>
                    </a:moveTo>
                    <a:lnTo>
                      <a:pt x="0" y="59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6"/>
                    </a:lnTo>
                    <a:lnTo>
                      <a:pt x="0" y="71"/>
                    </a:lnTo>
                    <a:lnTo>
                      <a:pt x="1" y="76"/>
                    </a:lnTo>
                    <a:lnTo>
                      <a:pt x="3" y="81"/>
                    </a:lnTo>
                    <a:lnTo>
                      <a:pt x="6" y="87"/>
                    </a:lnTo>
                    <a:lnTo>
                      <a:pt x="11" y="92"/>
                    </a:lnTo>
                    <a:lnTo>
                      <a:pt x="17" y="96"/>
                    </a:lnTo>
                    <a:lnTo>
                      <a:pt x="25" y="99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5" name="Freeform 112"/>
              <p:cNvSpPr>
                <a:spLocks/>
              </p:cNvSpPr>
              <p:nvPr/>
            </p:nvSpPr>
            <p:spPr bwMode="auto">
              <a:xfrm>
                <a:off x="2549" y="2738"/>
                <a:ext cx="25" cy="8"/>
              </a:xfrm>
              <a:custGeom>
                <a:avLst/>
                <a:gdLst>
                  <a:gd name="T0" fmla="*/ 0 w 74"/>
                  <a:gd name="T1" fmla="*/ 0 h 22"/>
                  <a:gd name="T2" fmla="*/ 0 w 74"/>
                  <a:gd name="T3" fmla="*/ 0 h 22"/>
                  <a:gd name="T4" fmla="*/ 0 w 74"/>
                  <a:gd name="T5" fmla="*/ 0 h 22"/>
                  <a:gd name="T6" fmla="*/ 0 w 74"/>
                  <a:gd name="T7" fmla="*/ 0 h 22"/>
                  <a:gd name="T8" fmla="*/ 0 w 74"/>
                  <a:gd name="T9" fmla="*/ 0 h 22"/>
                  <a:gd name="T10" fmla="*/ 0 w 74"/>
                  <a:gd name="T11" fmla="*/ 0 h 22"/>
                  <a:gd name="T12" fmla="*/ 0 w 74"/>
                  <a:gd name="T13" fmla="*/ 0 h 22"/>
                  <a:gd name="T14" fmla="*/ 0 w 74"/>
                  <a:gd name="T15" fmla="*/ 0 h 22"/>
                  <a:gd name="T16" fmla="*/ 0 w 74"/>
                  <a:gd name="T17" fmla="*/ 0 h 22"/>
                  <a:gd name="T18" fmla="*/ 0 w 74"/>
                  <a:gd name="T19" fmla="*/ 0 h 22"/>
                  <a:gd name="T20" fmla="*/ 0 w 74"/>
                  <a:gd name="T21" fmla="*/ 0 h 22"/>
                  <a:gd name="T22" fmla="*/ 0 w 74"/>
                  <a:gd name="T23" fmla="*/ 0 h 22"/>
                  <a:gd name="T24" fmla="*/ 0 w 74"/>
                  <a:gd name="T25" fmla="*/ 0 h 22"/>
                  <a:gd name="T26" fmla="*/ 0 w 74"/>
                  <a:gd name="T27" fmla="*/ 0 h 22"/>
                  <a:gd name="T28" fmla="*/ 0 w 74"/>
                  <a:gd name="T29" fmla="*/ 0 h 22"/>
                  <a:gd name="T30" fmla="*/ 0 w 74"/>
                  <a:gd name="T31" fmla="*/ 0 h 22"/>
                  <a:gd name="T32" fmla="*/ 0 w 74"/>
                  <a:gd name="T33" fmla="*/ 0 h 22"/>
                  <a:gd name="T34" fmla="*/ 0 w 74"/>
                  <a:gd name="T35" fmla="*/ 0 h 22"/>
                  <a:gd name="T36" fmla="*/ 0 w 74"/>
                  <a:gd name="T37" fmla="*/ 0 h 22"/>
                  <a:gd name="T38" fmla="*/ 0 w 74"/>
                  <a:gd name="T39" fmla="*/ 0 h 22"/>
                  <a:gd name="T40" fmla="*/ 0 w 74"/>
                  <a:gd name="T41" fmla="*/ 0 h 22"/>
                  <a:gd name="T42" fmla="*/ 0 w 74"/>
                  <a:gd name="T43" fmla="*/ 0 h 2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" h="22">
                    <a:moveTo>
                      <a:pt x="0" y="0"/>
                    </a:moveTo>
                    <a:lnTo>
                      <a:pt x="1" y="5"/>
                    </a:lnTo>
                    <a:lnTo>
                      <a:pt x="2" y="10"/>
                    </a:lnTo>
                    <a:lnTo>
                      <a:pt x="6" y="13"/>
                    </a:lnTo>
                    <a:lnTo>
                      <a:pt x="10" y="16"/>
                    </a:lnTo>
                    <a:lnTo>
                      <a:pt x="15" y="18"/>
                    </a:lnTo>
                    <a:lnTo>
                      <a:pt x="20" y="20"/>
                    </a:lnTo>
                    <a:lnTo>
                      <a:pt x="25" y="21"/>
                    </a:lnTo>
                    <a:lnTo>
                      <a:pt x="30" y="22"/>
                    </a:lnTo>
                    <a:lnTo>
                      <a:pt x="36" y="22"/>
                    </a:lnTo>
                    <a:lnTo>
                      <a:pt x="39" y="22"/>
                    </a:lnTo>
                    <a:lnTo>
                      <a:pt x="42" y="22"/>
                    </a:lnTo>
                    <a:lnTo>
                      <a:pt x="46" y="21"/>
                    </a:lnTo>
                    <a:lnTo>
                      <a:pt x="50" y="21"/>
                    </a:lnTo>
                    <a:lnTo>
                      <a:pt x="54" y="18"/>
                    </a:lnTo>
                    <a:lnTo>
                      <a:pt x="57" y="17"/>
                    </a:lnTo>
                    <a:lnTo>
                      <a:pt x="61" y="16"/>
                    </a:lnTo>
                    <a:lnTo>
                      <a:pt x="65" y="13"/>
                    </a:lnTo>
                    <a:lnTo>
                      <a:pt x="68" y="12"/>
                    </a:lnTo>
                    <a:lnTo>
                      <a:pt x="71" y="10"/>
                    </a:lnTo>
                    <a:lnTo>
                      <a:pt x="74" y="7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6" name="Freeform 113"/>
              <p:cNvSpPr>
                <a:spLocks/>
              </p:cNvSpPr>
              <p:nvPr/>
            </p:nvSpPr>
            <p:spPr bwMode="auto">
              <a:xfrm>
                <a:off x="2607" y="2739"/>
                <a:ext cx="23" cy="10"/>
              </a:xfrm>
              <a:custGeom>
                <a:avLst/>
                <a:gdLst>
                  <a:gd name="T0" fmla="*/ 0 w 69"/>
                  <a:gd name="T1" fmla="*/ 0 h 30"/>
                  <a:gd name="T2" fmla="*/ 0 w 69"/>
                  <a:gd name="T3" fmla="*/ 0 h 30"/>
                  <a:gd name="T4" fmla="*/ 0 w 69"/>
                  <a:gd name="T5" fmla="*/ 0 h 30"/>
                  <a:gd name="T6" fmla="*/ 0 w 69"/>
                  <a:gd name="T7" fmla="*/ 0 h 30"/>
                  <a:gd name="T8" fmla="*/ 0 w 69"/>
                  <a:gd name="T9" fmla="*/ 0 h 30"/>
                  <a:gd name="T10" fmla="*/ 0 w 69"/>
                  <a:gd name="T11" fmla="*/ 0 h 30"/>
                  <a:gd name="T12" fmla="*/ 0 w 69"/>
                  <a:gd name="T13" fmla="*/ 0 h 30"/>
                  <a:gd name="T14" fmla="*/ 0 w 69"/>
                  <a:gd name="T15" fmla="*/ 0 h 30"/>
                  <a:gd name="T16" fmla="*/ 0 w 69"/>
                  <a:gd name="T17" fmla="*/ 0 h 30"/>
                  <a:gd name="T18" fmla="*/ 0 w 69"/>
                  <a:gd name="T19" fmla="*/ 0 h 30"/>
                  <a:gd name="T20" fmla="*/ 0 w 69"/>
                  <a:gd name="T21" fmla="*/ 0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9" h="30">
                    <a:moveTo>
                      <a:pt x="0" y="26"/>
                    </a:moveTo>
                    <a:lnTo>
                      <a:pt x="9" y="27"/>
                    </a:lnTo>
                    <a:lnTo>
                      <a:pt x="16" y="29"/>
                    </a:lnTo>
                    <a:lnTo>
                      <a:pt x="23" y="30"/>
                    </a:lnTo>
                    <a:lnTo>
                      <a:pt x="29" y="30"/>
                    </a:lnTo>
                    <a:lnTo>
                      <a:pt x="35" y="30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5" y="20"/>
                    </a:lnTo>
                    <a:lnTo>
                      <a:pt x="61" y="11"/>
                    </a:lnTo>
                    <a:lnTo>
                      <a:pt x="69" y="0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7" name="Freeform 114"/>
              <p:cNvSpPr>
                <a:spLocks/>
              </p:cNvSpPr>
              <p:nvPr/>
            </p:nvSpPr>
            <p:spPr bwMode="auto">
              <a:xfrm>
                <a:off x="2632" y="2769"/>
                <a:ext cx="33" cy="10"/>
              </a:xfrm>
              <a:custGeom>
                <a:avLst/>
                <a:gdLst>
                  <a:gd name="T0" fmla="*/ 0 w 99"/>
                  <a:gd name="T1" fmla="*/ 0 h 31"/>
                  <a:gd name="T2" fmla="*/ 0 w 99"/>
                  <a:gd name="T3" fmla="*/ 0 h 31"/>
                  <a:gd name="T4" fmla="*/ 0 w 99"/>
                  <a:gd name="T5" fmla="*/ 0 h 31"/>
                  <a:gd name="T6" fmla="*/ 0 w 99"/>
                  <a:gd name="T7" fmla="*/ 0 h 31"/>
                  <a:gd name="T8" fmla="*/ 0 w 99"/>
                  <a:gd name="T9" fmla="*/ 0 h 31"/>
                  <a:gd name="T10" fmla="*/ 0 w 99"/>
                  <a:gd name="T11" fmla="*/ 0 h 31"/>
                  <a:gd name="T12" fmla="*/ 0 w 99"/>
                  <a:gd name="T13" fmla="*/ 0 h 31"/>
                  <a:gd name="T14" fmla="*/ 0 w 99"/>
                  <a:gd name="T15" fmla="*/ 0 h 31"/>
                  <a:gd name="T16" fmla="*/ 0 w 99"/>
                  <a:gd name="T17" fmla="*/ 0 h 31"/>
                  <a:gd name="T18" fmla="*/ 0 w 99"/>
                  <a:gd name="T19" fmla="*/ 0 h 31"/>
                  <a:gd name="T20" fmla="*/ 0 w 99"/>
                  <a:gd name="T21" fmla="*/ 0 h 31"/>
                  <a:gd name="T22" fmla="*/ 0 w 99"/>
                  <a:gd name="T23" fmla="*/ 0 h 31"/>
                  <a:gd name="T24" fmla="*/ 0 w 99"/>
                  <a:gd name="T25" fmla="*/ 0 h 31"/>
                  <a:gd name="T26" fmla="*/ 0 w 99"/>
                  <a:gd name="T27" fmla="*/ 0 h 31"/>
                  <a:gd name="T28" fmla="*/ 0 w 99"/>
                  <a:gd name="T29" fmla="*/ 0 h 31"/>
                  <a:gd name="T30" fmla="*/ 0 w 99"/>
                  <a:gd name="T31" fmla="*/ 0 h 31"/>
                  <a:gd name="T32" fmla="*/ 0 w 99"/>
                  <a:gd name="T33" fmla="*/ 0 h 31"/>
                  <a:gd name="T34" fmla="*/ 0 w 99"/>
                  <a:gd name="T35" fmla="*/ 0 h 31"/>
                  <a:gd name="T36" fmla="*/ 0 w 99"/>
                  <a:gd name="T37" fmla="*/ 0 h 31"/>
                  <a:gd name="T38" fmla="*/ 0 w 99"/>
                  <a:gd name="T39" fmla="*/ 0 h 31"/>
                  <a:gd name="T40" fmla="*/ 0 w 99"/>
                  <a:gd name="T41" fmla="*/ 0 h 31"/>
                  <a:gd name="T42" fmla="*/ 0 w 99"/>
                  <a:gd name="T43" fmla="*/ 0 h 31"/>
                  <a:gd name="T44" fmla="*/ 0 w 99"/>
                  <a:gd name="T45" fmla="*/ 0 h 31"/>
                  <a:gd name="T46" fmla="*/ 0 w 99"/>
                  <a:gd name="T47" fmla="*/ 0 h 31"/>
                  <a:gd name="T48" fmla="*/ 0 w 99"/>
                  <a:gd name="T49" fmla="*/ 0 h 31"/>
                  <a:gd name="T50" fmla="*/ 0 w 99"/>
                  <a:gd name="T51" fmla="*/ 0 h 31"/>
                  <a:gd name="T52" fmla="*/ 0 w 99"/>
                  <a:gd name="T53" fmla="*/ 0 h 31"/>
                  <a:gd name="T54" fmla="*/ 0 w 99"/>
                  <a:gd name="T55" fmla="*/ 0 h 31"/>
                  <a:gd name="T56" fmla="*/ 0 w 99"/>
                  <a:gd name="T57" fmla="*/ 0 h 31"/>
                  <a:gd name="T58" fmla="*/ 0 w 99"/>
                  <a:gd name="T59" fmla="*/ 0 h 31"/>
                  <a:gd name="T60" fmla="*/ 0 w 99"/>
                  <a:gd name="T61" fmla="*/ 0 h 31"/>
                  <a:gd name="T62" fmla="*/ 0 w 99"/>
                  <a:gd name="T63" fmla="*/ 0 h 31"/>
                  <a:gd name="T64" fmla="*/ 0 w 99"/>
                  <a:gd name="T65" fmla="*/ 0 h 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9" h="31">
                    <a:moveTo>
                      <a:pt x="1" y="8"/>
                    </a:moveTo>
                    <a:lnTo>
                      <a:pt x="0" y="13"/>
                    </a:lnTo>
                    <a:lnTo>
                      <a:pt x="1" y="17"/>
                    </a:lnTo>
                    <a:lnTo>
                      <a:pt x="4" y="21"/>
                    </a:lnTo>
                    <a:lnTo>
                      <a:pt x="8" y="23"/>
                    </a:lnTo>
                    <a:lnTo>
                      <a:pt x="13" y="26"/>
                    </a:lnTo>
                    <a:lnTo>
                      <a:pt x="18" y="27"/>
                    </a:lnTo>
                    <a:lnTo>
                      <a:pt x="24" y="28"/>
                    </a:lnTo>
                    <a:lnTo>
                      <a:pt x="31" y="29"/>
                    </a:lnTo>
                    <a:lnTo>
                      <a:pt x="37" y="29"/>
                    </a:lnTo>
                    <a:lnTo>
                      <a:pt x="44" y="31"/>
                    </a:lnTo>
                    <a:lnTo>
                      <a:pt x="47" y="31"/>
                    </a:lnTo>
                    <a:lnTo>
                      <a:pt x="53" y="29"/>
                    </a:lnTo>
                    <a:lnTo>
                      <a:pt x="58" y="29"/>
                    </a:lnTo>
                    <a:lnTo>
                      <a:pt x="63" y="28"/>
                    </a:lnTo>
                    <a:lnTo>
                      <a:pt x="68" y="28"/>
                    </a:lnTo>
                    <a:lnTo>
                      <a:pt x="73" y="27"/>
                    </a:lnTo>
                    <a:lnTo>
                      <a:pt x="78" y="26"/>
                    </a:lnTo>
                    <a:lnTo>
                      <a:pt x="82" y="23"/>
                    </a:lnTo>
                    <a:lnTo>
                      <a:pt x="86" y="22"/>
                    </a:lnTo>
                    <a:lnTo>
                      <a:pt x="88" y="20"/>
                    </a:lnTo>
                    <a:lnTo>
                      <a:pt x="90" y="17"/>
                    </a:lnTo>
                    <a:lnTo>
                      <a:pt x="91" y="16"/>
                    </a:lnTo>
                    <a:lnTo>
                      <a:pt x="92" y="15"/>
                    </a:lnTo>
                    <a:lnTo>
                      <a:pt x="94" y="12"/>
                    </a:lnTo>
                    <a:lnTo>
                      <a:pt x="95" y="11"/>
                    </a:lnTo>
                    <a:lnTo>
                      <a:pt x="96" y="8"/>
                    </a:lnTo>
                    <a:lnTo>
                      <a:pt x="97" y="6"/>
                    </a:lnTo>
                    <a:lnTo>
                      <a:pt x="97" y="5"/>
                    </a:lnTo>
                    <a:lnTo>
                      <a:pt x="99" y="2"/>
                    </a:lnTo>
                    <a:lnTo>
                      <a:pt x="99" y="0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8" name="Freeform 115"/>
              <p:cNvSpPr>
                <a:spLocks/>
              </p:cNvSpPr>
              <p:nvPr/>
            </p:nvSpPr>
            <p:spPr bwMode="auto">
              <a:xfrm>
                <a:off x="2472" y="2764"/>
                <a:ext cx="25" cy="7"/>
              </a:xfrm>
              <a:custGeom>
                <a:avLst/>
                <a:gdLst>
                  <a:gd name="T0" fmla="*/ 0 w 77"/>
                  <a:gd name="T1" fmla="*/ 0 h 23"/>
                  <a:gd name="T2" fmla="*/ 0 w 77"/>
                  <a:gd name="T3" fmla="*/ 0 h 23"/>
                  <a:gd name="T4" fmla="*/ 0 w 77"/>
                  <a:gd name="T5" fmla="*/ 0 h 23"/>
                  <a:gd name="T6" fmla="*/ 0 w 77"/>
                  <a:gd name="T7" fmla="*/ 0 h 23"/>
                  <a:gd name="T8" fmla="*/ 0 w 77"/>
                  <a:gd name="T9" fmla="*/ 0 h 23"/>
                  <a:gd name="T10" fmla="*/ 0 w 77"/>
                  <a:gd name="T11" fmla="*/ 0 h 23"/>
                  <a:gd name="T12" fmla="*/ 0 w 77"/>
                  <a:gd name="T13" fmla="*/ 0 h 23"/>
                  <a:gd name="T14" fmla="*/ 0 w 77"/>
                  <a:gd name="T15" fmla="*/ 0 h 23"/>
                  <a:gd name="T16" fmla="*/ 0 w 77"/>
                  <a:gd name="T17" fmla="*/ 0 h 23"/>
                  <a:gd name="T18" fmla="*/ 0 w 77"/>
                  <a:gd name="T19" fmla="*/ 0 h 23"/>
                  <a:gd name="T20" fmla="*/ 0 w 77"/>
                  <a:gd name="T21" fmla="*/ 0 h 23"/>
                  <a:gd name="T22" fmla="*/ 0 w 77"/>
                  <a:gd name="T23" fmla="*/ 0 h 23"/>
                  <a:gd name="T24" fmla="*/ 0 w 77"/>
                  <a:gd name="T25" fmla="*/ 0 h 23"/>
                  <a:gd name="T26" fmla="*/ 0 w 77"/>
                  <a:gd name="T27" fmla="*/ 0 h 23"/>
                  <a:gd name="T28" fmla="*/ 0 w 77"/>
                  <a:gd name="T29" fmla="*/ 0 h 23"/>
                  <a:gd name="T30" fmla="*/ 0 w 77"/>
                  <a:gd name="T31" fmla="*/ 0 h 23"/>
                  <a:gd name="T32" fmla="*/ 0 w 77"/>
                  <a:gd name="T33" fmla="*/ 0 h 23"/>
                  <a:gd name="T34" fmla="*/ 0 w 77"/>
                  <a:gd name="T35" fmla="*/ 0 h 23"/>
                  <a:gd name="T36" fmla="*/ 0 w 77"/>
                  <a:gd name="T37" fmla="*/ 0 h 23"/>
                  <a:gd name="T38" fmla="*/ 0 w 77"/>
                  <a:gd name="T39" fmla="*/ 0 h 23"/>
                  <a:gd name="T40" fmla="*/ 0 w 77"/>
                  <a:gd name="T41" fmla="*/ 0 h 23"/>
                  <a:gd name="T42" fmla="*/ 0 w 77"/>
                  <a:gd name="T43" fmla="*/ 0 h 23"/>
                  <a:gd name="T44" fmla="*/ 0 w 77"/>
                  <a:gd name="T45" fmla="*/ 0 h 23"/>
                  <a:gd name="T46" fmla="*/ 0 w 77"/>
                  <a:gd name="T47" fmla="*/ 0 h 23"/>
                  <a:gd name="T48" fmla="*/ 0 w 77"/>
                  <a:gd name="T49" fmla="*/ 0 h 23"/>
                  <a:gd name="T50" fmla="*/ 0 w 77"/>
                  <a:gd name="T51" fmla="*/ 0 h 23"/>
                  <a:gd name="T52" fmla="*/ 0 w 77"/>
                  <a:gd name="T53" fmla="*/ 0 h 23"/>
                  <a:gd name="T54" fmla="*/ 0 w 77"/>
                  <a:gd name="T55" fmla="*/ 0 h 23"/>
                  <a:gd name="T56" fmla="*/ 0 w 77"/>
                  <a:gd name="T57" fmla="*/ 0 h 23"/>
                  <a:gd name="T58" fmla="*/ 0 w 77"/>
                  <a:gd name="T59" fmla="*/ 0 h 23"/>
                  <a:gd name="T60" fmla="*/ 0 w 77"/>
                  <a:gd name="T61" fmla="*/ 0 h 23"/>
                  <a:gd name="T62" fmla="*/ 0 w 77"/>
                  <a:gd name="T63" fmla="*/ 0 h 23"/>
                  <a:gd name="T64" fmla="*/ 0 w 77"/>
                  <a:gd name="T65" fmla="*/ 0 h 23"/>
                  <a:gd name="T66" fmla="*/ 0 w 77"/>
                  <a:gd name="T67" fmla="*/ 0 h 23"/>
                  <a:gd name="T68" fmla="*/ 0 w 77"/>
                  <a:gd name="T69" fmla="*/ 0 h 23"/>
                  <a:gd name="T70" fmla="*/ 0 w 77"/>
                  <a:gd name="T71" fmla="*/ 0 h 23"/>
                  <a:gd name="T72" fmla="*/ 0 w 77"/>
                  <a:gd name="T73" fmla="*/ 0 h 23"/>
                  <a:gd name="T74" fmla="*/ 0 w 77"/>
                  <a:gd name="T75" fmla="*/ 0 h 23"/>
                  <a:gd name="T76" fmla="*/ 0 w 77"/>
                  <a:gd name="T77" fmla="*/ 0 h 23"/>
                  <a:gd name="T78" fmla="*/ 0 w 77"/>
                  <a:gd name="T79" fmla="*/ 0 h 23"/>
                  <a:gd name="T80" fmla="*/ 0 w 77"/>
                  <a:gd name="T81" fmla="*/ 0 h 23"/>
                  <a:gd name="T82" fmla="*/ 0 w 77"/>
                  <a:gd name="T83" fmla="*/ 0 h 23"/>
                  <a:gd name="T84" fmla="*/ 0 w 77"/>
                  <a:gd name="T85" fmla="*/ 0 h 23"/>
                  <a:gd name="T86" fmla="*/ 0 w 77"/>
                  <a:gd name="T87" fmla="*/ 0 h 2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77" h="23">
                    <a:moveTo>
                      <a:pt x="1" y="1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6" y="16"/>
                    </a:lnTo>
                    <a:lnTo>
                      <a:pt x="8" y="17"/>
                    </a:lnTo>
                    <a:lnTo>
                      <a:pt x="10" y="18"/>
                    </a:lnTo>
                    <a:lnTo>
                      <a:pt x="13" y="20"/>
                    </a:lnTo>
                    <a:lnTo>
                      <a:pt x="15" y="21"/>
                    </a:lnTo>
                    <a:lnTo>
                      <a:pt x="18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6" y="23"/>
                    </a:lnTo>
                    <a:lnTo>
                      <a:pt x="28" y="23"/>
                    </a:lnTo>
                    <a:lnTo>
                      <a:pt x="32" y="23"/>
                    </a:lnTo>
                    <a:lnTo>
                      <a:pt x="35" y="23"/>
                    </a:lnTo>
                    <a:lnTo>
                      <a:pt x="36" y="23"/>
                    </a:lnTo>
                    <a:lnTo>
                      <a:pt x="38" y="23"/>
                    </a:lnTo>
                    <a:lnTo>
                      <a:pt x="40" y="23"/>
                    </a:lnTo>
                    <a:lnTo>
                      <a:pt x="41" y="23"/>
                    </a:lnTo>
                    <a:lnTo>
                      <a:pt x="44" y="23"/>
                    </a:lnTo>
                    <a:lnTo>
                      <a:pt x="45" y="23"/>
                    </a:lnTo>
                    <a:lnTo>
                      <a:pt x="47" y="22"/>
                    </a:lnTo>
                    <a:lnTo>
                      <a:pt x="49" y="22"/>
                    </a:lnTo>
                    <a:lnTo>
                      <a:pt x="50" y="21"/>
                    </a:lnTo>
                    <a:lnTo>
                      <a:pt x="51" y="21"/>
                    </a:lnTo>
                    <a:lnTo>
                      <a:pt x="54" y="20"/>
                    </a:lnTo>
                    <a:lnTo>
                      <a:pt x="58" y="17"/>
                    </a:lnTo>
                    <a:lnTo>
                      <a:pt x="60" y="16"/>
                    </a:lnTo>
                    <a:lnTo>
                      <a:pt x="63" y="13"/>
                    </a:lnTo>
                    <a:lnTo>
                      <a:pt x="65" y="12"/>
                    </a:lnTo>
                    <a:lnTo>
                      <a:pt x="68" y="10"/>
                    </a:lnTo>
                    <a:lnTo>
                      <a:pt x="70" y="7"/>
                    </a:lnTo>
                    <a:lnTo>
                      <a:pt x="72" y="5"/>
                    </a:lnTo>
                    <a:lnTo>
                      <a:pt x="74" y="2"/>
                    </a:lnTo>
                    <a:lnTo>
                      <a:pt x="77" y="0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9" name="Freeform 116"/>
              <p:cNvSpPr>
                <a:spLocks/>
              </p:cNvSpPr>
              <p:nvPr/>
            </p:nvSpPr>
            <p:spPr bwMode="auto">
              <a:xfrm>
                <a:off x="1780" y="2724"/>
                <a:ext cx="891" cy="1121"/>
              </a:xfrm>
              <a:custGeom>
                <a:avLst/>
                <a:gdLst>
                  <a:gd name="T0" fmla="*/ 0 w 2672"/>
                  <a:gd name="T1" fmla="*/ 0 h 3364"/>
                  <a:gd name="T2" fmla="*/ 0 w 2672"/>
                  <a:gd name="T3" fmla="*/ 0 h 3364"/>
                  <a:gd name="T4" fmla="*/ 0 w 2672"/>
                  <a:gd name="T5" fmla="*/ 0 h 3364"/>
                  <a:gd name="T6" fmla="*/ 0 w 2672"/>
                  <a:gd name="T7" fmla="*/ 0 h 3364"/>
                  <a:gd name="T8" fmla="*/ 0 w 2672"/>
                  <a:gd name="T9" fmla="*/ 0 h 3364"/>
                  <a:gd name="T10" fmla="*/ 0 w 2672"/>
                  <a:gd name="T11" fmla="*/ 0 h 3364"/>
                  <a:gd name="T12" fmla="*/ 0 w 2672"/>
                  <a:gd name="T13" fmla="*/ 0 h 3364"/>
                  <a:gd name="T14" fmla="*/ 0 w 2672"/>
                  <a:gd name="T15" fmla="*/ 0 h 3364"/>
                  <a:gd name="T16" fmla="*/ 0 w 2672"/>
                  <a:gd name="T17" fmla="*/ 0 h 3364"/>
                  <a:gd name="T18" fmla="*/ 0 w 2672"/>
                  <a:gd name="T19" fmla="*/ 0 h 3364"/>
                  <a:gd name="T20" fmla="*/ 0 w 2672"/>
                  <a:gd name="T21" fmla="*/ 0 h 3364"/>
                  <a:gd name="T22" fmla="*/ 0 w 2672"/>
                  <a:gd name="T23" fmla="*/ 0 h 3364"/>
                  <a:gd name="T24" fmla="*/ 0 w 2672"/>
                  <a:gd name="T25" fmla="*/ 0 h 3364"/>
                  <a:gd name="T26" fmla="*/ 0 w 2672"/>
                  <a:gd name="T27" fmla="*/ 0 h 3364"/>
                  <a:gd name="T28" fmla="*/ 0 w 2672"/>
                  <a:gd name="T29" fmla="*/ 0 h 3364"/>
                  <a:gd name="T30" fmla="*/ 0 w 2672"/>
                  <a:gd name="T31" fmla="*/ 0 h 3364"/>
                  <a:gd name="T32" fmla="*/ 0 w 2672"/>
                  <a:gd name="T33" fmla="*/ 0 h 3364"/>
                  <a:gd name="T34" fmla="*/ 0 w 2672"/>
                  <a:gd name="T35" fmla="*/ 0 h 3364"/>
                  <a:gd name="T36" fmla="*/ 0 w 2672"/>
                  <a:gd name="T37" fmla="*/ 0 h 3364"/>
                  <a:gd name="T38" fmla="*/ 0 w 2672"/>
                  <a:gd name="T39" fmla="*/ 0 h 3364"/>
                  <a:gd name="T40" fmla="*/ 0 w 2672"/>
                  <a:gd name="T41" fmla="*/ 0 h 3364"/>
                  <a:gd name="T42" fmla="*/ 0 w 2672"/>
                  <a:gd name="T43" fmla="*/ 0 h 3364"/>
                  <a:gd name="T44" fmla="*/ 0 w 2672"/>
                  <a:gd name="T45" fmla="*/ 0 h 3364"/>
                  <a:gd name="T46" fmla="*/ 0 w 2672"/>
                  <a:gd name="T47" fmla="*/ 0 h 3364"/>
                  <a:gd name="T48" fmla="*/ 0 w 2672"/>
                  <a:gd name="T49" fmla="*/ 0 h 3364"/>
                  <a:gd name="T50" fmla="*/ 0 w 2672"/>
                  <a:gd name="T51" fmla="*/ 0 h 3364"/>
                  <a:gd name="T52" fmla="*/ 0 w 2672"/>
                  <a:gd name="T53" fmla="*/ 0 h 3364"/>
                  <a:gd name="T54" fmla="*/ 0 w 2672"/>
                  <a:gd name="T55" fmla="*/ 0 h 3364"/>
                  <a:gd name="T56" fmla="*/ 0 w 2672"/>
                  <a:gd name="T57" fmla="*/ 0 h 3364"/>
                  <a:gd name="T58" fmla="*/ 0 w 2672"/>
                  <a:gd name="T59" fmla="*/ 0 h 3364"/>
                  <a:gd name="T60" fmla="*/ 0 w 2672"/>
                  <a:gd name="T61" fmla="*/ 0 h 3364"/>
                  <a:gd name="T62" fmla="*/ 0 w 2672"/>
                  <a:gd name="T63" fmla="*/ 0 h 3364"/>
                  <a:gd name="T64" fmla="*/ 0 w 2672"/>
                  <a:gd name="T65" fmla="*/ 0 h 3364"/>
                  <a:gd name="T66" fmla="*/ 0 w 2672"/>
                  <a:gd name="T67" fmla="*/ 0 h 3364"/>
                  <a:gd name="T68" fmla="*/ 0 w 2672"/>
                  <a:gd name="T69" fmla="*/ 0 h 3364"/>
                  <a:gd name="T70" fmla="*/ 0 w 2672"/>
                  <a:gd name="T71" fmla="*/ 0 h 3364"/>
                  <a:gd name="T72" fmla="*/ 0 w 2672"/>
                  <a:gd name="T73" fmla="*/ 0 h 3364"/>
                  <a:gd name="T74" fmla="*/ 0 w 2672"/>
                  <a:gd name="T75" fmla="*/ 0 h 3364"/>
                  <a:gd name="T76" fmla="*/ 0 w 2672"/>
                  <a:gd name="T77" fmla="*/ 0 h 3364"/>
                  <a:gd name="T78" fmla="*/ 0 w 2672"/>
                  <a:gd name="T79" fmla="*/ 0 h 3364"/>
                  <a:gd name="T80" fmla="*/ 0 w 2672"/>
                  <a:gd name="T81" fmla="*/ 0 h 3364"/>
                  <a:gd name="T82" fmla="*/ 0 w 2672"/>
                  <a:gd name="T83" fmla="*/ 0 h 3364"/>
                  <a:gd name="T84" fmla="*/ 0 w 2672"/>
                  <a:gd name="T85" fmla="*/ 0 h 3364"/>
                  <a:gd name="T86" fmla="*/ 0 w 2672"/>
                  <a:gd name="T87" fmla="*/ 0 h 3364"/>
                  <a:gd name="T88" fmla="*/ 0 w 2672"/>
                  <a:gd name="T89" fmla="*/ 0 h 3364"/>
                  <a:gd name="T90" fmla="*/ 0 w 2672"/>
                  <a:gd name="T91" fmla="*/ 0 h 3364"/>
                  <a:gd name="T92" fmla="*/ 0 w 2672"/>
                  <a:gd name="T93" fmla="*/ 0 h 3364"/>
                  <a:gd name="T94" fmla="*/ 0 w 2672"/>
                  <a:gd name="T95" fmla="*/ 0 h 3364"/>
                  <a:gd name="T96" fmla="*/ 0 w 2672"/>
                  <a:gd name="T97" fmla="*/ 0 h 3364"/>
                  <a:gd name="T98" fmla="*/ 0 w 2672"/>
                  <a:gd name="T99" fmla="*/ 0 h 3364"/>
                  <a:gd name="T100" fmla="*/ 0 w 2672"/>
                  <a:gd name="T101" fmla="*/ 0 h 3364"/>
                  <a:gd name="T102" fmla="*/ 0 w 2672"/>
                  <a:gd name="T103" fmla="*/ 0 h 3364"/>
                  <a:gd name="T104" fmla="*/ 0 w 2672"/>
                  <a:gd name="T105" fmla="*/ 0 h 3364"/>
                  <a:gd name="T106" fmla="*/ 0 w 2672"/>
                  <a:gd name="T107" fmla="*/ 0 h 3364"/>
                  <a:gd name="T108" fmla="*/ 0 w 2672"/>
                  <a:gd name="T109" fmla="*/ 0 h 3364"/>
                  <a:gd name="T110" fmla="*/ 0 w 2672"/>
                  <a:gd name="T111" fmla="*/ 0 h 3364"/>
                  <a:gd name="T112" fmla="*/ 0 w 2672"/>
                  <a:gd name="T113" fmla="*/ 0 h 3364"/>
                  <a:gd name="T114" fmla="*/ 0 w 2672"/>
                  <a:gd name="T115" fmla="*/ 0 h 3364"/>
                  <a:gd name="T116" fmla="*/ 0 w 2672"/>
                  <a:gd name="T117" fmla="*/ 0 h 3364"/>
                  <a:gd name="T118" fmla="*/ 0 w 2672"/>
                  <a:gd name="T119" fmla="*/ 0 h 336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672" h="3364">
                    <a:moveTo>
                      <a:pt x="956" y="3364"/>
                    </a:moveTo>
                    <a:lnTo>
                      <a:pt x="960" y="3354"/>
                    </a:lnTo>
                    <a:lnTo>
                      <a:pt x="970" y="3329"/>
                    </a:lnTo>
                    <a:lnTo>
                      <a:pt x="984" y="3291"/>
                    </a:lnTo>
                    <a:lnTo>
                      <a:pt x="1002" y="3245"/>
                    </a:lnTo>
                    <a:lnTo>
                      <a:pt x="1023" y="3191"/>
                    </a:lnTo>
                    <a:lnTo>
                      <a:pt x="1043" y="3136"/>
                    </a:lnTo>
                    <a:lnTo>
                      <a:pt x="1063" y="3079"/>
                    </a:lnTo>
                    <a:lnTo>
                      <a:pt x="1082" y="3026"/>
                    </a:lnTo>
                    <a:lnTo>
                      <a:pt x="1096" y="2980"/>
                    </a:lnTo>
                    <a:lnTo>
                      <a:pt x="1106" y="2944"/>
                    </a:lnTo>
                    <a:lnTo>
                      <a:pt x="1112" y="2915"/>
                    </a:lnTo>
                    <a:lnTo>
                      <a:pt x="1123" y="2885"/>
                    </a:lnTo>
                    <a:lnTo>
                      <a:pt x="1133" y="2853"/>
                    </a:lnTo>
                    <a:lnTo>
                      <a:pt x="1146" y="2819"/>
                    </a:lnTo>
                    <a:lnTo>
                      <a:pt x="1159" y="2782"/>
                    </a:lnTo>
                    <a:lnTo>
                      <a:pt x="1174" y="2742"/>
                    </a:lnTo>
                    <a:lnTo>
                      <a:pt x="1189" y="2699"/>
                    </a:lnTo>
                    <a:lnTo>
                      <a:pt x="1206" y="2651"/>
                    </a:lnTo>
                    <a:lnTo>
                      <a:pt x="1223" y="2599"/>
                    </a:lnTo>
                    <a:lnTo>
                      <a:pt x="1240" y="2544"/>
                    </a:lnTo>
                    <a:lnTo>
                      <a:pt x="1255" y="2504"/>
                    </a:lnTo>
                    <a:lnTo>
                      <a:pt x="1278" y="2442"/>
                    </a:lnTo>
                    <a:lnTo>
                      <a:pt x="1310" y="2365"/>
                    </a:lnTo>
                    <a:lnTo>
                      <a:pt x="1344" y="2278"/>
                    </a:lnTo>
                    <a:lnTo>
                      <a:pt x="1383" y="2187"/>
                    </a:lnTo>
                    <a:lnTo>
                      <a:pt x="1420" y="2099"/>
                    </a:lnTo>
                    <a:lnTo>
                      <a:pt x="1453" y="2019"/>
                    </a:lnTo>
                    <a:lnTo>
                      <a:pt x="1480" y="1955"/>
                    </a:lnTo>
                    <a:lnTo>
                      <a:pt x="1498" y="1912"/>
                    </a:lnTo>
                    <a:lnTo>
                      <a:pt x="1504" y="1896"/>
                    </a:lnTo>
                    <a:lnTo>
                      <a:pt x="1509" y="1888"/>
                    </a:lnTo>
                    <a:lnTo>
                      <a:pt x="1521" y="1866"/>
                    </a:lnTo>
                    <a:lnTo>
                      <a:pt x="1539" y="1833"/>
                    </a:lnTo>
                    <a:lnTo>
                      <a:pt x="1561" y="1792"/>
                    </a:lnTo>
                    <a:lnTo>
                      <a:pt x="1584" y="1747"/>
                    </a:lnTo>
                    <a:lnTo>
                      <a:pt x="1609" y="1701"/>
                    </a:lnTo>
                    <a:lnTo>
                      <a:pt x="1634" y="1657"/>
                    </a:lnTo>
                    <a:lnTo>
                      <a:pt x="1654" y="1618"/>
                    </a:lnTo>
                    <a:lnTo>
                      <a:pt x="1672" y="1588"/>
                    </a:lnTo>
                    <a:lnTo>
                      <a:pt x="1682" y="1570"/>
                    </a:lnTo>
                    <a:lnTo>
                      <a:pt x="1819" y="1384"/>
                    </a:lnTo>
                    <a:lnTo>
                      <a:pt x="1850" y="1357"/>
                    </a:lnTo>
                    <a:lnTo>
                      <a:pt x="1879" y="1335"/>
                    </a:lnTo>
                    <a:lnTo>
                      <a:pt x="1910" y="1317"/>
                    </a:lnTo>
                    <a:lnTo>
                      <a:pt x="1938" y="1305"/>
                    </a:lnTo>
                    <a:lnTo>
                      <a:pt x="1966" y="1295"/>
                    </a:lnTo>
                    <a:lnTo>
                      <a:pt x="1993" y="1288"/>
                    </a:lnTo>
                    <a:lnTo>
                      <a:pt x="2019" y="1283"/>
                    </a:lnTo>
                    <a:lnTo>
                      <a:pt x="2042" y="1278"/>
                    </a:lnTo>
                    <a:lnTo>
                      <a:pt x="2064" y="1273"/>
                    </a:lnTo>
                    <a:lnTo>
                      <a:pt x="2083" y="1267"/>
                    </a:lnTo>
                    <a:lnTo>
                      <a:pt x="2089" y="1266"/>
                    </a:lnTo>
                    <a:lnTo>
                      <a:pt x="2096" y="1263"/>
                    </a:lnTo>
                    <a:lnTo>
                      <a:pt x="2102" y="1261"/>
                    </a:lnTo>
                    <a:lnTo>
                      <a:pt x="2109" y="1258"/>
                    </a:lnTo>
                    <a:lnTo>
                      <a:pt x="2115" y="1256"/>
                    </a:lnTo>
                    <a:lnTo>
                      <a:pt x="2121" y="1254"/>
                    </a:lnTo>
                    <a:lnTo>
                      <a:pt x="2128" y="1250"/>
                    </a:lnTo>
                    <a:lnTo>
                      <a:pt x="2134" y="1246"/>
                    </a:lnTo>
                    <a:lnTo>
                      <a:pt x="2139" y="1243"/>
                    </a:lnTo>
                    <a:lnTo>
                      <a:pt x="2144" y="1239"/>
                    </a:lnTo>
                    <a:lnTo>
                      <a:pt x="2170" y="1213"/>
                    </a:lnTo>
                    <a:lnTo>
                      <a:pt x="2194" y="1190"/>
                    </a:lnTo>
                    <a:lnTo>
                      <a:pt x="2216" y="1169"/>
                    </a:lnTo>
                    <a:lnTo>
                      <a:pt x="2238" y="1151"/>
                    </a:lnTo>
                    <a:lnTo>
                      <a:pt x="2260" y="1133"/>
                    </a:lnTo>
                    <a:lnTo>
                      <a:pt x="2280" y="1116"/>
                    </a:lnTo>
                    <a:lnTo>
                      <a:pt x="2303" y="1100"/>
                    </a:lnTo>
                    <a:lnTo>
                      <a:pt x="2327" y="1084"/>
                    </a:lnTo>
                    <a:lnTo>
                      <a:pt x="2356" y="1067"/>
                    </a:lnTo>
                    <a:lnTo>
                      <a:pt x="2385" y="1049"/>
                    </a:lnTo>
                    <a:lnTo>
                      <a:pt x="2404" y="1035"/>
                    </a:lnTo>
                    <a:lnTo>
                      <a:pt x="2421" y="1017"/>
                    </a:lnTo>
                    <a:lnTo>
                      <a:pt x="2435" y="995"/>
                    </a:lnTo>
                    <a:lnTo>
                      <a:pt x="2449" y="971"/>
                    </a:lnTo>
                    <a:lnTo>
                      <a:pt x="2459" y="947"/>
                    </a:lnTo>
                    <a:lnTo>
                      <a:pt x="2470" y="925"/>
                    </a:lnTo>
                    <a:lnTo>
                      <a:pt x="2477" y="904"/>
                    </a:lnTo>
                    <a:lnTo>
                      <a:pt x="2482" y="888"/>
                    </a:lnTo>
                    <a:lnTo>
                      <a:pt x="2485" y="877"/>
                    </a:lnTo>
                    <a:lnTo>
                      <a:pt x="2486" y="873"/>
                    </a:lnTo>
                    <a:lnTo>
                      <a:pt x="2489" y="871"/>
                    </a:lnTo>
                    <a:lnTo>
                      <a:pt x="2495" y="865"/>
                    </a:lnTo>
                    <a:lnTo>
                      <a:pt x="2503" y="854"/>
                    </a:lnTo>
                    <a:lnTo>
                      <a:pt x="2513" y="841"/>
                    </a:lnTo>
                    <a:lnTo>
                      <a:pt x="2525" y="825"/>
                    </a:lnTo>
                    <a:lnTo>
                      <a:pt x="2535" y="808"/>
                    </a:lnTo>
                    <a:lnTo>
                      <a:pt x="2545" y="790"/>
                    </a:lnTo>
                    <a:lnTo>
                      <a:pt x="2552" y="770"/>
                    </a:lnTo>
                    <a:lnTo>
                      <a:pt x="2555" y="752"/>
                    </a:lnTo>
                    <a:lnTo>
                      <a:pt x="2554" y="733"/>
                    </a:lnTo>
                    <a:lnTo>
                      <a:pt x="2552" y="715"/>
                    </a:lnTo>
                    <a:lnTo>
                      <a:pt x="2552" y="698"/>
                    </a:lnTo>
                    <a:lnTo>
                      <a:pt x="2553" y="684"/>
                    </a:lnTo>
                    <a:lnTo>
                      <a:pt x="2555" y="672"/>
                    </a:lnTo>
                    <a:lnTo>
                      <a:pt x="2559" y="661"/>
                    </a:lnTo>
                    <a:lnTo>
                      <a:pt x="2563" y="652"/>
                    </a:lnTo>
                    <a:lnTo>
                      <a:pt x="2567" y="646"/>
                    </a:lnTo>
                    <a:lnTo>
                      <a:pt x="2569" y="641"/>
                    </a:lnTo>
                    <a:lnTo>
                      <a:pt x="2572" y="639"/>
                    </a:lnTo>
                    <a:lnTo>
                      <a:pt x="2573" y="638"/>
                    </a:lnTo>
                    <a:lnTo>
                      <a:pt x="2573" y="635"/>
                    </a:lnTo>
                    <a:lnTo>
                      <a:pt x="2576" y="630"/>
                    </a:lnTo>
                    <a:lnTo>
                      <a:pt x="2578" y="623"/>
                    </a:lnTo>
                    <a:lnTo>
                      <a:pt x="2581" y="613"/>
                    </a:lnTo>
                    <a:lnTo>
                      <a:pt x="2584" y="602"/>
                    </a:lnTo>
                    <a:lnTo>
                      <a:pt x="2586" y="590"/>
                    </a:lnTo>
                    <a:lnTo>
                      <a:pt x="2586" y="578"/>
                    </a:lnTo>
                    <a:lnTo>
                      <a:pt x="2586" y="565"/>
                    </a:lnTo>
                    <a:lnTo>
                      <a:pt x="2584" y="555"/>
                    </a:lnTo>
                    <a:lnTo>
                      <a:pt x="2577" y="546"/>
                    </a:lnTo>
                    <a:lnTo>
                      <a:pt x="2564" y="533"/>
                    </a:lnTo>
                    <a:lnTo>
                      <a:pt x="2550" y="527"/>
                    </a:lnTo>
                    <a:lnTo>
                      <a:pt x="2535" y="526"/>
                    </a:lnTo>
                    <a:lnTo>
                      <a:pt x="2520" y="528"/>
                    </a:lnTo>
                    <a:lnTo>
                      <a:pt x="2505" y="533"/>
                    </a:lnTo>
                    <a:lnTo>
                      <a:pt x="2491" y="540"/>
                    </a:lnTo>
                    <a:lnTo>
                      <a:pt x="2480" y="547"/>
                    </a:lnTo>
                    <a:lnTo>
                      <a:pt x="2471" y="553"/>
                    </a:lnTo>
                    <a:lnTo>
                      <a:pt x="2464" y="557"/>
                    </a:lnTo>
                    <a:lnTo>
                      <a:pt x="2462" y="559"/>
                    </a:lnTo>
                    <a:lnTo>
                      <a:pt x="2513" y="468"/>
                    </a:lnTo>
                    <a:lnTo>
                      <a:pt x="2514" y="467"/>
                    </a:lnTo>
                    <a:lnTo>
                      <a:pt x="2517" y="465"/>
                    </a:lnTo>
                    <a:lnTo>
                      <a:pt x="2520" y="460"/>
                    </a:lnTo>
                    <a:lnTo>
                      <a:pt x="2525" y="455"/>
                    </a:lnTo>
                    <a:lnTo>
                      <a:pt x="2531" y="448"/>
                    </a:lnTo>
                    <a:lnTo>
                      <a:pt x="2536" y="439"/>
                    </a:lnTo>
                    <a:lnTo>
                      <a:pt x="2544" y="429"/>
                    </a:lnTo>
                    <a:lnTo>
                      <a:pt x="2550" y="419"/>
                    </a:lnTo>
                    <a:lnTo>
                      <a:pt x="2558" y="408"/>
                    </a:lnTo>
                    <a:lnTo>
                      <a:pt x="2564" y="396"/>
                    </a:lnTo>
                    <a:lnTo>
                      <a:pt x="2572" y="385"/>
                    </a:lnTo>
                    <a:lnTo>
                      <a:pt x="2577" y="374"/>
                    </a:lnTo>
                    <a:lnTo>
                      <a:pt x="2584" y="363"/>
                    </a:lnTo>
                    <a:lnTo>
                      <a:pt x="2589" y="353"/>
                    </a:lnTo>
                    <a:lnTo>
                      <a:pt x="2593" y="343"/>
                    </a:lnTo>
                    <a:lnTo>
                      <a:pt x="2596" y="336"/>
                    </a:lnTo>
                    <a:lnTo>
                      <a:pt x="2600" y="330"/>
                    </a:lnTo>
                    <a:lnTo>
                      <a:pt x="2603" y="325"/>
                    </a:lnTo>
                    <a:lnTo>
                      <a:pt x="2604" y="322"/>
                    </a:lnTo>
                    <a:lnTo>
                      <a:pt x="2604" y="321"/>
                    </a:lnTo>
                    <a:lnTo>
                      <a:pt x="2605" y="319"/>
                    </a:lnTo>
                    <a:lnTo>
                      <a:pt x="2610" y="311"/>
                    </a:lnTo>
                    <a:lnTo>
                      <a:pt x="2617" y="300"/>
                    </a:lnTo>
                    <a:lnTo>
                      <a:pt x="2625" y="286"/>
                    </a:lnTo>
                    <a:lnTo>
                      <a:pt x="2633" y="270"/>
                    </a:lnTo>
                    <a:lnTo>
                      <a:pt x="2642" y="252"/>
                    </a:lnTo>
                    <a:lnTo>
                      <a:pt x="2650" y="235"/>
                    </a:lnTo>
                    <a:lnTo>
                      <a:pt x="2658" y="219"/>
                    </a:lnTo>
                    <a:lnTo>
                      <a:pt x="2664" y="205"/>
                    </a:lnTo>
                    <a:lnTo>
                      <a:pt x="2668" y="192"/>
                    </a:lnTo>
                    <a:lnTo>
                      <a:pt x="2671" y="181"/>
                    </a:lnTo>
                    <a:lnTo>
                      <a:pt x="2672" y="169"/>
                    </a:lnTo>
                    <a:lnTo>
                      <a:pt x="2672" y="157"/>
                    </a:lnTo>
                    <a:lnTo>
                      <a:pt x="2671" y="146"/>
                    </a:lnTo>
                    <a:lnTo>
                      <a:pt x="2669" y="133"/>
                    </a:lnTo>
                    <a:lnTo>
                      <a:pt x="2666" y="124"/>
                    </a:lnTo>
                    <a:lnTo>
                      <a:pt x="2660" y="114"/>
                    </a:lnTo>
                    <a:lnTo>
                      <a:pt x="2654" y="105"/>
                    </a:lnTo>
                    <a:lnTo>
                      <a:pt x="2646" y="98"/>
                    </a:lnTo>
                    <a:lnTo>
                      <a:pt x="2636" y="94"/>
                    </a:lnTo>
                    <a:lnTo>
                      <a:pt x="2621" y="91"/>
                    </a:lnTo>
                    <a:lnTo>
                      <a:pt x="2607" y="89"/>
                    </a:lnTo>
                    <a:lnTo>
                      <a:pt x="2595" y="89"/>
                    </a:lnTo>
                    <a:lnTo>
                      <a:pt x="2586" y="92"/>
                    </a:lnTo>
                    <a:lnTo>
                      <a:pt x="2577" y="95"/>
                    </a:lnTo>
                    <a:lnTo>
                      <a:pt x="2572" y="99"/>
                    </a:lnTo>
                    <a:lnTo>
                      <a:pt x="2567" y="103"/>
                    </a:lnTo>
                    <a:lnTo>
                      <a:pt x="2564" y="106"/>
                    </a:lnTo>
                    <a:lnTo>
                      <a:pt x="2563" y="108"/>
                    </a:lnTo>
                    <a:lnTo>
                      <a:pt x="2562" y="109"/>
                    </a:lnTo>
                    <a:lnTo>
                      <a:pt x="2566" y="95"/>
                    </a:lnTo>
                    <a:lnTo>
                      <a:pt x="2571" y="70"/>
                    </a:lnTo>
                    <a:lnTo>
                      <a:pt x="2571" y="67"/>
                    </a:lnTo>
                    <a:lnTo>
                      <a:pt x="2571" y="64"/>
                    </a:lnTo>
                    <a:lnTo>
                      <a:pt x="2571" y="56"/>
                    </a:lnTo>
                    <a:lnTo>
                      <a:pt x="2571" y="48"/>
                    </a:lnTo>
                    <a:lnTo>
                      <a:pt x="2568" y="38"/>
                    </a:lnTo>
                    <a:lnTo>
                      <a:pt x="2563" y="28"/>
                    </a:lnTo>
                    <a:lnTo>
                      <a:pt x="2557" y="19"/>
                    </a:lnTo>
                    <a:lnTo>
                      <a:pt x="2546" y="12"/>
                    </a:lnTo>
                    <a:lnTo>
                      <a:pt x="2532" y="7"/>
                    </a:lnTo>
                    <a:lnTo>
                      <a:pt x="2513" y="5"/>
                    </a:lnTo>
                    <a:lnTo>
                      <a:pt x="2505" y="5"/>
                    </a:lnTo>
                    <a:lnTo>
                      <a:pt x="2498" y="5"/>
                    </a:lnTo>
                    <a:lnTo>
                      <a:pt x="2491" y="6"/>
                    </a:lnTo>
                    <a:lnTo>
                      <a:pt x="2485" y="7"/>
                    </a:lnTo>
                    <a:lnTo>
                      <a:pt x="2480" y="8"/>
                    </a:lnTo>
                    <a:lnTo>
                      <a:pt x="2475" y="10"/>
                    </a:lnTo>
                    <a:lnTo>
                      <a:pt x="2470" y="12"/>
                    </a:lnTo>
                    <a:lnTo>
                      <a:pt x="2464" y="14"/>
                    </a:lnTo>
                    <a:lnTo>
                      <a:pt x="2459" y="17"/>
                    </a:lnTo>
                    <a:lnTo>
                      <a:pt x="2453" y="19"/>
                    </a:lnTo>
                    <a:lnTo>
                      <a:pt x="2444" y="23"/>
                    </a:lnTo>
                    <a:lnTo>
                      <a:pt x="2438" y="28"/>
                    </a:lnTo>
                    <a:lnTo>
                      <a:pt x="2431" y="33"/>
                    </a:lnTo>
                    <a:lnTo>
                      <a:pt x="2426" y="37"/>
                    </a:lnTo>
                    <a:lnTo>
                      <a:pt x="2421" y="41"/>
                    </a:lnTo>
                    <a:lnTo>
                      <a:pt x="2418" y="45"/>
                    </a:lnTo>
                    <a:lnTo>
                      <a:pt x="2416" y="48"/>
                    </a:lnTo>
                    <a:lnTo>
                      <a:pt x="2415" y="50"/>
                    </a:lnTo>
                    <a:lnTo>
                      <a:pt x="2413" y="51"/>
                    </a:lnTo>
                    <a:lnTo>
                      <a:pt x="2413" y="52"/>
                    </a:lnTo>
                    <a:lnTo>
                      <a:pt x="2413" y="51"/>
                    </a:lnTo>
                    <a:lnTo>
                      <a:pt x="2415" y="51"/>
                    </a:lnTo>
                    <a:lnTo>
                      <a:pt x="2415" y="49"/>
                    </a:lnTo>
                    <a:lnTo>
                      <a:pt x="2415" y="46"/>
                    </a:lnTo>
                    <a:lnTo>
                      <a:pt x="2416" y="44"/>
                    </a:lnTo>
                    <a:lnTo>
                      <a:pt x="2416" y="40"/>
                    </a:lnTo>
                    <a:lnTo>
                      <a:pt x="2416" y="37"/>
                    </a:lnTo>
                    <a:lnTo>
                      <a:pt x="2416" y="33"/>
                    </a:lnTo>
                    <a:lnTo>
                      <a:pt x="2415" y="28"/>
                    </a:lnTo>
                    <a:lnTo>
                      <a:pt x="2413" y="23"/>
                    </a:lnTo>
                    <a:lnTo>
                      <a:pt x="2408" y="17"/>
                    </a:lnTo>
                    <a:lnTo>
                      <a:pt x="2403" y="12"/>
                    </a:lnTo>
                    <a:lnTo>
                      <a:pt x="2397" y="8"/>
                    </a:lnTo>
                    <a:lnTo>
                      <a:pt x="2390" y="5"/>
                    </a:lnTo>
                    <a:lnTo>
                      <a:pt x="2384" y="2"/>
                    </a:lnTo>
                    <a:lnTo>
                      <a:pt x="2377" y="1"/>
                    </a:lnTo>
                    <a:lnTo>
                      <a:pt x="2371" y="1"/>
                    </a:lnTo>
                    <a:lnTo>
                      <a:pt x="2366" y="0"/>
                    </a:lnTo>
                    <a:lnTo>
                      <a:pt x="2363" y="0"/>
                    </a:lnTo>
                    <a:lnTo>
                      <a:pt x="2362" y="0"/>
                    </a:lnTo>
                    <a:lnTo>
                      <a:pt x="2361" y="0"/>
                    </a:lnTo>
                    <a:lnTo>
                      <a:pt x="2360" y="0"/>
                    </a:lnTo>
                    <a:lnTo>
                      <a:pt x="2358" y="0"/>
                    </a:lnTo>
                    <a:lnTo>
                      <a:pt x="2356" y="0"/>
                    </a:lnTo>
                    <a:lnTo>
                      <a:pt x="2352" y="1"/>
                    </a:lnTo>
                    <a:lnTo>
                      <a:pt x="2347" y="1"/>
                    </a:lnTo>
                    <a:lnTo>
                      <a:pt x="2342" y="2"/>
                    </a:lnTo>
                    <a:lnTo>
                      <a:pt x="2335" y="5"/>
                    </a:lnTo>
                    <a:lnTo>
                      <a:pt x="2329" y="7"/>
                    </a:lnTo>
                    <a:lnTo>
                      <a:pt x="2321" y="11"/>
                    </a:lnTo>
                    <a:lnTo>
                      <a:pt x="2313" y="14"/>
                    </a:lnTo>
                    <a:lnTo>
                      <a:pt x="2306" y="19"/>
                    </a:lnTo>
                    <a:lnTo>
                      <a:pt x="2298" y="24"/>
                    </a:lnTo>
                    <a:lnTo>
                      <a:pt x="2292" y="30"/>
                    </a:lnTo>
                    <a:lnTo>
                      <a:pt x="2284" y="37"/>
                    </a:lnTo>
                    <a:lnTo>
                      <a:pt x="2276" y="43"/>
                    </a:lnTo>
                    <a:lnTo>
                      <a:pt x="2269" y="50"/>
                    </a:lnTo>
                    <a:lnTo>
                      <a:pt x="2261" y="57"/>
                    </a:lnTo>
                    <a:lnTo>
                      <a:pt x="2252" y="64"/>
                    </a:lnTo>
                    <a:lnTo>
                      <a:pt x="2247" y="67"/>
                    </a:lnTo>
                    <a:lnTo>
                      <a:pt x="2242" y="72"/>
                    </a:lnTo>
                    <a:lnTo>
                      <a:pt x="2235" y="77"/>
                    </a:lnTo>
                    <a:lnTo>
                      <a:pt x="2229" y="82"/>
                    </a:lnTo>
                    <a:lnTo>
                      <a:pt x="2223" y="88"/>
                    </a:lnTo>
                    <a:lnTo>
                      <a:pt x="2215" y="95"/>
                    </a:lnTo>
                    <a:lnTo>
                      <a:pt x="2207" y="103"/>
                    </a:lnTo>
                    <a:lnTo>
                      <a:pt x="2199" y="111"/>
                    </a:lnTo>
                    <a:lnTo>
                      <a:pt x="2192" y="121"/>
                    </a:lnTo>
                    <a:lnTo>
                      <a:pt x="2183" y="132"/>
                    </a:lnTo>
                    <a:lnTo>
                      <a:pt x="2178" y="137"/>
                    </a:lnTo>
                    <a:lnTo>
                      <a:pt x="2178" y="136"/>
                    </a:lnTo>
                    <a:lnTo>
                      <a:pt x="2178" y="132"/>
                    </a:lnTo>
                    <a:lnTo>
                      <a:pt x="2178" y="127"/>
                    </a:lnTo>
                    <a:lnTo>
                      <a:pt x="2178" y="121"/>
                    </a:lnTo>
                    <a:lnTo>
                      <a:pt x="2175" y="115"/>
                    </a:lnTo>
                    <a:lnTo>
                      <a:pt x="2173" y="108"/>
                    </a:lnTo>
                    <a:lnTo>
                      <a:pt x="2169" y="100"/>
                    </a:lnTo>
                    <a:lnTo>
                      <a:pt x="2162" y="93"/>
                    </a:lnTo>
                    <a:lnTo>
                      <a:pt x="2153" y="87"/>
                    </a:lnTo>
                    <a:lnTo>
                      <a:pt x="2142" y="82"/>
                    </a:lnTo>
                    <a:lnTo>
                      <a:pt x="2129" y="79"/>
                    </a:lnTo>
                    <a:lnTo>
                      <a:pt x="2118" y="79"/>
                    </a:lnTo>
                    <a:lnTo>
                      <a:pt x="2107" y="82"/>
                    </a:lnTo>
                    <a:lnTo>
                      <a:pt x="2097" y="86"/>
                    </a:lnTo>
                    <a:lnTo>
                      <a:pt x="2089" y="91"/>
                    </a:lnTo>
                    <a:lnTo>
                      <a:pt x="2083" y="97"/>
                    </a:lnTo>
                    <a:lnTo>
                      <a:pt x="2077" y="102"/>
                    </a:lnTo>
                    <a:lnTo>
                      <a:pt x="2073" y="105"/>
                    </a:lnTo>
                    <a:lnTo>
                      <a:pt x="2070" y="109"/>
                    </a:lnTo>
                    <a:lnTo>
                      <a:pt x="2069" y="109"/>
                    </a:lnTo>
                    <a:lnTo>
                      <a:pt x="2068" y="111"/>
                    </a:lnTo>
                    <a:lnTo>
                      <a:pt x="2062" y="118"/>
                    </a:lnTo>
                    <a:lnTo>
                      <a:pt x="2055" y="126"/>
                    </a:lnTo>
                    <a:lnTo>
                      <a:pt x="2045" y="138"/>
                    </a:lnTo>
                    <a:lnTo>
                      <a:pt x="2032" y="152"/>
                    </a:lnTo>
                    <a:lnTo>
                      <a:pt x="2016" y="168"/>
                    </a:lnTo>
                    <a:lnTo>
                      <a:pt x="2001" y="184"/>
                    </a:lnTo>
                    <a:lnTo>
                      <a:pt x="1983" y="201"/>
                    </a:lnTo>
                    <a:lnTo>
                      <a:pt x="1964" y="218"/>
                    </a:lnTo>
                    <a:lnTo>
                      <a:pt x="1945" y="234"/>
                    </a:lnTo>
                    <a:lnTo>
                      <a:pt x="1933" y="245"/>
                    </a:lnTo>
                    <a:lnTo>
                      <a:pt x="1923" y="254"/>
                    </a:lnTo>
                    <a:lnTo>
                      <a:pt x="1915" y="262"/>
                    </a:lnTo>
                    <a:lnTo>
                      <a:pt x="1909" y="268"/>
                    </a:lnTo>
                    <a:lnTo>
                      <a:pt x="1904" y="275"/>
                    </a:lnTo>
                    <a:lnTo>
                      <a:pt x="1900" y="279"/>
                    </a:lnTo>
                    <a:lnTo>
                      <a:pt x="1896" y="284"/>
                    </a:lnTo>
                    <a:lnTo>
                      <a:pt x="1892" y="289"/>
                    </a:lnTo>
                    <a:lnTo>
                      <a:pt x="1890" y="294"/>
                    </a:lnTo>
                    <a:lnTo>
                      <a:pt x="1884" y="299"/>
                    </a:lnTo>
                    <a:lnTo>
                      <a:pt x="1882" y="302"/>
                    </a:lnTo>
                    <a:lnTo>
                      <a:pt x="1879" y="304"/>
                    </a:lnTo>
                    <a:lnTo>
                      <a:pt x="1877" y="306"/>
                    </a:lnTo>
                    <a:lnTo>
                      <a:pt x="1874" y="308"/>
                    </a:lnTo>
                    <a:lnTo>
                      <a:pt x="1873" y="310"/>
                    </a:lnTo>
                    <a:lnTo>
                      <a:pt x="1870" y="313"/>
                    </a:lnTo>
                    <a:lnTo>
                      <a:pt x="1868" y="314"/>
                    </a:lnTo>
                    <a:lnTo>
                      <a:pt x="1867" y="315"/>
                    </a:lnTo>
                    <a:lnTo>
                      <a:pt x="1864" y="316"/>
                    </a:lnTo>
                    <a:lnTo>
                      <a:pt x="1863" y="317"/>
                    </a:lnTo>
                    <a:lnTo>
                      <a:pt x="1851" y="327"/>
                    </a:lnTo>
                    <a:lnTo>
                      <a:pt x="1838" y="337"/>
                    </a:lnTo>
                    <a:lnTo>
                      <a:pt x="1826" y="348"/>
                    </a:lnTo>
                    <a:lnTo>
                      <a:pt x="1812" y="359"/>
                    </a:lnTo>
                    <a:lnTo>
                      <a:pt x="1796" y="373"/>
                    </a:lnTo>
                    <a:lnTo>
                      <a:pt x="1780" y="386"/>
                    </a:lnTo>
                    <a:lnTo>
                      <a:pt x="1763" y="401"/>
                    </a:lnTo>
                    <a:lnTo>
                      <a:pt x="1746" y="417"/>
                    </a:lnTo>
                    <a:lnTo>
                      <a:pt x="1727" y="434"/>
                    </a:lnTo>
                    <a:lnTo>
                      <a:pt x="1708" y="452"/>
                    </a:lnTo>
                    <a:lnTo>
                      <a:pt x="1687" y="476"/>
                    </a:lnTo>
                    <a:lnTo>
                      <a:pt x="1663" y="504"/>
                    </a:lnTo>
                    <a:lnTo>
                      <a:pt x="1639" y="538"/>
                    </a:lnTo>
                    <a:lnTo>
                      <a:pt x="1613" y="574"/>
                    </a:lnTo>
                    <a:lnTo>
                      <a:pt x="1586" y="611"/>
                    </a:lnTo>
                    <a:lnTo>
                      <a:pt x="1562" y="648"/>
                    </a:lnTo>
                    <a:lnTo>
                      <a:pt x="1539" y="681"/>
                    </a:lnTo>
                    <a:lnTo>
                      <a:pt x="1518" y="709"/>
                    </a:lnTo>
                    <a:lnTo>
                      <a:pt x="1502" y="732"/>
                    </a:lnTo>
                    <a:lnTo>
                      <a:pt x="1490" y="747"/>
                    </a:lnTo>
                    <a:lnTo>
                      <a:pt x="1479" y="758"/>
                    </a:lnTo>
                    <a:lnTo>
                      <a:pt x="1466" y="773"/>
                    </a:lnTo>
                    <a:lnTo>
                      <a:pt x="1452" y="792"/>
                    </a:lnTo>
                    <a:lnTo>
                      <a:pt x="1436" y="814"/>
                    </a:lnTo>
                    <a:lnTo>
                      <a:pt x="1422" y="840"/>
                    </a:lnTo>
                    <a:lnTo>
                      <a:pt x="1408" y="871"/>
                    </a:lnTo>
                    <a:lnTo>
                      <a:pt x="1395" y="904"/>
                    </a:lnTo>
                    <a:lnTo>
                      <a:pt x="1385" y="942"/>
                    </a:lnTo>
                    <a:lnTo>
                      <a:pt x="1377" y="985"/>
                    </a:lnTo>
                    <a:lnTo>
                      <a:pt x="1372" y="1030"/>
                    </a:lnTo>
                    <a:lnTo>
                      <a:pt x="1372" y="1032"/>
                    </a:lnTo>
                    <a:lnTo>
                      <a:pt x="1372" y="1035"/>
                    </a:lnTo>
                    <a:lnTo>
                      <a:pt x="1371" y="1040"/>
                    </a:lnTo>
                    <a:lnTo>
                      <a:pt x="1370" y="1046"/>
                    </a:lnTo>
                    <a:lnTo>
                      <a:pt x="1367" y="1052"/>
                    </a:lnTo>
                    <a:lnTo>
                      <a:pt x="1365" y="1060"/>
                    </a:lnTo>
                    <a:lnTo>
                      <a:pt x="1362" y="1066"/>
                    </a:lnTo>
                    <a:lnTo>
                      <a:pt x="1360" y="1072"/>
                    </a:lnTo>
                    <a:lnTo>
                      <a:pt x="1356" y="1078"/>
                    </a:lnTo>
                    <a:lnTo>
                      <a:pt x="1352" y="1082"/>
                    </a:lnTo>
                    <a:lnTo>
                      <a:pt x="1344" y="1090"/>
                    </a:lnTo>
                    <a:lnTo>
                      <a:pt x="1334" y="1099"/>
                    </a:lnTo>
                    <a:lnTo>
                      <a:pt x="1322" y="1110"/>
                    </a:lnTo>
                    <a:lnTo>
                      <a:pt x="1311" y="1122"/>
                    </a:lnTo>
                    <a:lnTo>
                      <a:pt x="1299" y="1136"/>
                    </a:lnTo>
                    <a:lnTo>
                      <a:pt x="1288" y="1149"/>
                    </a:lnTo>
                    <a:lnTo>
                      <a:pt x="1276" y="1164"/>
                    </a:lnTo>
                    <a:lnTo>
                      <a:pt x="1265" y="1180"/>
                    </a:lnTo>
                    <a:lnTo>
                      <a:pt x="1255" y="1196"/>
                    </a:lnTo>
                    <a:lnTo>
                      <a:pt x="1246" y="1213"/>
                    </a:lnTo>
                    <a:lnTo>
                      <a:pt x="1242" y="1224"/>
                    </a:lnTo>
                    <a:lnTo>
                      <a:pt x="1230" y="1241"/>
                    </a:lnTo>
                    <a:lnTo>
                      <a:pt x="1198" y="1289"/>
                    </a:lnTo>
                    <a:lnTo>
                      <a:pt x="1151" y="1359"/>
                    </a:lnTo>
                    <a:lnTo>
                      <a:pt x="1092" y="1446"/>
                    </a:lnTo>
                    <a:lnTo>
                      <a:pt x="1028" y="1543"/>
                    </a:lnTo>
                    <a:lnTo>
                      <a:pt x="960" y="1642"/>
                    </a:lnTo>
                    <a:lnTo>
                      <a:pt x="896" y="1737"/>
                    </a:lnTo>
                    <a:lnTo>
                      <a:pt x="840" y="1822"/>
                    </a:lnTo>
                    <a:lnTo>
                      <a:pt x="795" y="1888"/>
                    </a:lnTo>
                    <a:lnTo>
                      <a:pt x="765" y="1931"/>
                    </a:lnTo>
                    <a:lnTo>
                      <a:pt x="753" y="1952"/>
                    </a:lnTo>
                    <a:lnTo>
                      <a:pt x="717" y="2009"/>
                    </a:lnTo>
                    <a:lnTo>
                      <a:pt x="664" y="2094"/>
                    </a:lnTo>
                    <a:lnTo>
                      <a:pt x="600" y="2198"/>
                    </a:lnTo>
                    <a:lnTo>
                      <a:pt x="530" y="2312"/>
                    </a:lnTo>
                    <a:lnTo>
                      <a:pt x="458" y="2428"/>
                    </a:lnTo>
                    <a:lnTo>
                      <a:pt x="392" y="2536"/>
                    </a:lnTo>
                    <a:lnTo>
                      <a:pt x="335" y="2626"/>
                    </a:lnTo>
                    <a:lnTo>
                      <a:pt x="294" y="2691"/>
                    </a:lnTo>
                    <a:lnTo>
                      <a:pt x="274" y="2723"/>
                    </a:lnTo>
                    <a:lnTo>
                      <a:pt x="233" y="2793"/>
                    </a:lnTo>
                    <a:lnTo>
                      <a:pt x="193" y="2873"/>
                    </a:lnTo>
                    <a:lnTo>
                      <a:pt x="155" y="2956"/>
                    </a:lnTo>
                    <a:lnTo>
                      <a:pt x="119" y="3041"/>
                    </a:lnTo>
                    <a:lnTo>
                      <a:pt x="86" y="3123"/>
                    </a:lnTo>
                    <a:lnTo>
                      <a:pt x="57" y="3199"/>
                    </a:lnTo>
                    <a:lnTo>
                      <a:pt x="33" y="3266"/>
                    </a:lnTo>
                    <a:lnTo>
                      <a:pt x="15" y="3317"/>
                    </a:lnTo>
                    <a:lnTo>
                      <a:pt x="4" y="3351"/>
                    </a:lnTo>
                    <a:lnTo>
                      <a:pt x="0" y="3364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0" name="Freeform 117"/>
              <p:cNvSpPr>
                <a:spLocks/>
              </p:cNvSpPr>
              <p:nvPr/>
            </p:nvSpPr>
            <p:spPr bwMode="auto">
              <a:xfrm>
                <a:off x="2234" y="2797"/>
                <a:ext cx="929" cy="1048"/>
              </a:xfrm>
              <a:custGeom>
                <a:avLst/>
                <a:gdLst>
                  <a:gd name="T0" fmla="*/ 0 w 2787"/>
                  <a:gd name="T1" fmla="*/ 0 h 3142"/>
                  <a:gd name="T2" fmla="*/ 0 w 2787"/>
                  <a:gd name="T3" fmla="*/ 0 h 3142"/>
                  <a:gd name="T4" fmla="*/ 0 w 2787"/>
                  <a:gd name="T5" fmla="*/ 0 h 3142"/>
                  <a:gd name="T6" fmla="*/ 0 w 2787"/>
                  <a:gd name="T7" fmla="*/ 0 h 3142"/>
                  <a:gd name="T8" fmla="*/ 0 w 2787"/>
                  <a:gd name="T9" fmla="*/ 0 h 3142"/>
                  <a:gd name="T10" fmla="*/ 0 w 2787"/>
                  <a:gd name="T11" fmla="*/ 0 h 3142"/>
                  <a:gd name="T12" fmla="*/ 0 w 2787"/>
                  <a:gd name="T13" fmla="*/ 0 h 3142"/>
                  <a:gd name="T14" fmla="*/ 0 w 2787"/>
                  <a:gd name="T15" fmla="*/ 0 h 3142"/>
                  <a:gd name="T16" fmla="*/ 0 w 2787"/>
                  <a:gd name="T17" fmla="*/ 0 h 3142"/>
                  <a:gd name="T18" fmla="*/ 0 w 2787"/>
                  <a:gd name="T19" fmla="*/ 0 h 3142"/>
                  <a:gd name="T20" fmla="*/ 0 w 2787"/>
                  <a:gd name="T21" fmla="*/ 0 h 3142"/>
                  <a:gd name="T22" fmla="*/ 0 w 2787"/>
                  <a:gd name="T23" fmla="*/ 0 h 3142"/>
                  <a:gd name="T24" fmla="*/ 0 w 2787"/>
                  <a:gd name="T25" fmla="*/ 0 h 3142"/>
                  <a:gd name="T26" fmla="*/ 0 w 2787"/>
                  <a:gd name="T27" fmla="*/ 0 h 3142"/>
                  <a:gd name="T28" fmla="*/ 0 w 2787"/>
                  <a:gd name="T29" fmla="*/ 0 h 3142"/>
                  <a:gd name="T30" fmla="*/ 0 w 2787"/>
                  <a:gd name="T31" fmla="*/ 0 h 3142"/>
                  <a:gd name="T32" fmla="*/ 0 w 2787"/>
                  <a:gd name="T33" fmla="*/ 0 h 3142"/>
                  <a:gd name="T34" fmla="*/ 0 w 2787"/>
                  <a:gd name="T35" fmla="*/ 0 h 3142"/>
                  <a:gd name="T36" fmla="*/ 0 w 2787"/>
                  <a:gd name="T37" fmla="*/ 0 h 3142"/>
                  <a:gd name="T38" fmla="*/ 0 w 2787"/>
                  <a:gd name="T39" fmla="*/ 0 h 3142"/>
                  <a:gd name="T40" fmla="*/ 0 w 2787"/>
                  <a:gd name="T41" fmla="*/ 0 h 3142"/>
                  <a:gd name="T42" fmla="*/ 0 w 2787"/>
                  <a:gd name="T43" fmla="*/ 0 h 3142"/>
                  <a:gd name="T44" fmla="*/ 0 w 2787"/>
                  <a:gd name="T45" fmla="*/ 0 h 3142"/>
                  <a:gd name="T46" fmla="*/ 0 w 2787"/>
                  <a:gd name="T47" fmla="*/ 0 h 3142"/>
                  <a:gd name="T48" fmla="*/ 0 w 2787"/>
                  <a:gd name="T49" fmla="*/ 0 h 3142"/>
                  <a:gd name="T50" fmla="*/ 0 w 2787"/>
                  <a:gd name="T51" fmla="*/ 0 h 3142"/>
                  <a:gd name="T52" fmla="*/ 0 w 2787"/>
                  <a:gd name="T53" fmla="*/ 0 h 3142"/>
                  <a:gd name="T54" fmla="*/ 0 w 2787"/>
                  <a:gd name="T55" fmla="*/ 0 h 3142"/>
                  <a:gd name="T56" fmla="*/ 0 w 2787"/>
                  <a:gd name="T57" fmla="*/ 0 h 3142"/>
                  <a:gd name="T58" fmla="*/ 0 w 2787"/>
                  <a:gd name="T59" fmla="*/ 0 h 3142"/>
                  <a:gd name="T60" fmla="*/ 0 w 2787"/>
                  <a:gd name="T61" fmla="*/ 0 h 3142"/>
                  <a:gd name="T62" fmla="*/ 0 w 2787"/>
                  <a:gd name="T63" fmla="*/ 0 h 3142"/>
                  <a:gd name="T64" fmla="*/ 0 w 2787"/>
                  <a:gd name="T65" fmla="*/ 0 h 3142"/>
                  <a:gd name="T66" fmla="*/ 0 w 2787"/>
                  <a:gd name="T67" fmla="*/ 0 h 3142"/>
                  <a:gd name="T68" fmla="*/ 0 w 2787"/>
                  <a:gd name="T69" fmla="*/ 0 h 3142"/>
                  <a:gd name="T70" fmla="*/ 0 w 2787"/>
                  <a:gd name="T71" fmla="*/ 0 h 3142"/>
                  <a:gd name="T72" fmla="*/ 0 w 2787"/>
                  <a:gd name="T73" fmla="*/ 0 h 3142"/>
                  <a:gd name="T74" fmla="*/ 0 w 2787"/>
                  <a:gd name="T75" fmla="*/ 0 h 3142"/>
                  <a:gd name="T76" fmla="*/ 0 w 2787"/>
                  <a:gd name="T77" fmla="*/ 0 h 3142"/>
                  <a:gd name="T78" fmla="*/ 0 w 2787"/>
                  <a:gd name="T79" fmla="*/ 0 h 3142"/>
                  <a:gd name="T80" fmla="*/ 0 w 2787"/>
                  <a:gd name="T81" fmla="*/ 0 h 3142"/>
                  <a:gd name="T82" fmla="*/ 0 w 2787"/>
                  <a:gd name="T83" fmla="*/ 0 h 3142"/>
                  <a:gd name="T84" fmla="*/ 0 w 2787"/>
                  <a:gd name="T85" fmla="*/ 0 h 3142"/>
                  <a:gd name="T86" fmla="*/ 0 w 2787"/>
                  <a:gd name="T87" fmla="*/ 0 h 3142"/>
                  <a:gd name="T88" fmla="*/ 0 w 2787"/>
                  <a:gd name="T89" fmla="*/ 0 h 3142"/>
                  <a:gd name="T90" fmla="*/ 0 w 2787"/>
                  <a:gd name="T91" fmla="*/ 0 h 3142"/>
                  <a:gd name="T92" fmla="*/ 0 w 2787"/>
                  <a:gd name="T93" fmla="*/ 0 h 3142"/>
                  <a:gd name="T94" fmla="*/ 0 w 2787"/>
                  <a:gd name="T95" fmla="*/ 0 h 3142"/>
                  <a:gd name="T96" fmla="*/ 0 w 2787"/>
                  <a:gd name="T97" fmla="*/ 0 h 3142"/>
                  <a:gd name="T98" fmla="*/ 0 w 2787"/>
                  <a:gd name="T99" fmla="*/ 0 h 3142"/>
                  <a:gd name="T100" fmla="*/ 0 w 2787"/>
                  <a:gd name="T101" fmla="*/ 0 h 3142"/>
                  <a:gd name="T102" fmla="*/ 0 w 2787"/>
                  <a:gd name="T103" fmla="*/ 0 h 3142"/>
                  <a:gd name="T104" fmla="*/ 0 w 2787"/>
                  <a:gd name="T105" fmla="*/ 0 h 3142"/>
                  <a:gd name="T106" fmla="*/ 0 w 2787"/>
                  <a:gd name="T107" fmla="*/ 0 h 3142"/>
                  <a:gd name="T108" fmla="*/ 0 w 2787"/>
                  <a:gd name="T109" fmla="*/ 0 h 3142"/>
                  <a:gd name="T110" fmla="*/ 0 w 2787"/>
                  <a:gd name="T111" fmla="*/ 0 h 3142"/>
                  <a:gd name="T112" fmla="*/ 0 w 2787"/>
                  <a:gd name="T113" fmla="*/ 0 h 31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787" h="3142">
                    <a:moveTo>
                      <a:pt x="1806" y="3142"/>
                    </a:moveTo>
                    <a:lnTo>
                      <a:pt x="1804" y="3135"/>
                    </a:lnTo>
                    <a:lnTo>
                      <a:pt x="1799" y="3117"/>
                    </a:lnTo>
                    <a:lnTo>
                      <a:pt x="1790" y="3090"/>
                    </a:lnTo>
                    <a:lnTo>
                      <a:pt x="1778" y="3056"/>
                    </a:lnTo>
                    <a:lnTo>
                      <a:pt x="1765" y="3015"/>
                    </a:lnTo>
                    <a:lnTo>
                      <a:pt x="1751" y="2973"/>
                    </a:lnTo>
                    <a:lnTo>
                      <a:pt x="1739" y="2930"/>
                    </a:lnTo>
                    <a:lnTo>
                      <a:pt x="1724" y="2890"/>
                    </a:lnTo>
                    <a:lnTo>
                      <a:pt x="1713" y="2853"/>
                    </a:lnTo>
                    <a:lnTo>
                      <a:pt x="1703" y="2823"/>
                    </a:lnTo>
                    <a:lnTo>
                      <a:pt x="1692" y="2788"/>
                    </a:lnTo>
                    <a:lnTo>
                      <a:pt x="1678" y="2745"/>
                    </a:lnTo>
                    <a:lnTo>
                      <a:pt x="1664" y="2699"/>
                    </a:lnTo>
                    <a:lnTo>
                      <a:pt x="1649" y="2648"/>
                    </a:lnTo>
                    <a:lnTo>
                      <a:pt x="1632" y="2597"/>
                    </a:lnTo>
                    <a:lnTo>
                      <a:pt x="1617" y="2545"/>
                    </a:lnTo>
                    <a:lnTo>
                      <a:pt x="1600" y="2499"/>
                    </a:lnTo>
                    <a:lnTo>
                      <a:pt x="1586" y="2456"/>
                    </a:lnTo>
                    <a:lnTo>
                      <a:pt x="1573" y="2421"/>
                    </a:lnTo>
                    <a:lnTo>
                      <a:pt x="1562" y="2397"/>
                    </a:lnTo>
                    <a:lnTo>
                      <a:pt x="1543" y="2353"/>
                    </a:lnTo>
                    <a:lnTo>
                      <a:pt x="1511" y="2279"/>
                    </a:lnTo>
                    <a:lnTo>
                      <a:pt x="1470" y="2181"/>
                    </a:lnTo>
                    <a:lnTo>
                      <a:pt x="1424" y="2070"/>
                    </a:lnTo>
                    <a:lnTo>
                      <a:pt x="1376" y="1953"/>
                    </a:lnTo>
                    <a:lnTo>
                      <a:pt x="1329" y="1837"/>
                    </a:lnTo>
                    <a:lnTo>
                      <a:pt x="1287" y="1733"/>
                    </a:lnTo>
                    <a:lnTo>
                      <a:pt x="1252" y="1648"/>
                    </a:lnTo>
                    <a:lnTo>
                      <a:pt x="1229" y="1592"/>
                    </a:lnTo>
                    <a:lnTo>
                      <a:pt x="1221" y="1571"/>
                    </a:lnTo>
                    <a:lnTo>
                      <a:pt x="1216" y="1563"/>
                    </a:lnTo>
                    <a:lnTo>
                      <a:pt x="1203" y="1539"/>
                    </a:lnTo>
                    <a:lnTo>
                      <a:pt x="1184" y="1504"/>
                    </a:lnTo>
                    <a:lnTo>
                      <a:pt x="1160" y="1461"/>
                    </a:lnTo>
                    <a:lnTo>
                      <a:pt x="1134" y="1413"/>
                    </a:lnTo>
                    <a:lnTo>
                      <a:pt x="1107" y="1364"/>
                    </a:lnTo>
                    <a:lnTo>
                      <a:pt x="1080" y="1318"/>
                    </a:lnTo>
                    <a:lnTo>
                      <a:pt x="1057" y="1278"/>
                    </a:lnTo>
                    <a:lnTo>
                      <a:pt x="1039" y="1246"/>
                    </a:lnTo>
                    <a:lnTo>
                      <a:pt x="1027" y="1229"/>
                    </a:lnTo>
                    <a:lnTo>
                      <a:pt x="1025" y="1225"/>
                    </a:lnTo>
                    <a:lnTo>
                      <a:pt x="1022" y="1218"/>
                    </a:lnTo>
                    <a:lnTo>
                      <a:pt x="1014" y="1206"/>
                    </a:lnTo>
                    <a:lnTo>
                      <a:pt x="1004" y="1191"/>
                    </a:lnTo>
                    <a:lnTo>
                      <a:pt x="992" y="1172"/>
                    </a:lnTo>
                    <a:lnTo>
                      <a:pt x="978" y="1154"/>
                    </a:lnTo>
                    <a:lnTo>
                      <a:pt x="964" y="1134"/>
                    </a:lnTo>
                    <a:lnTo>
                      <a:pt x="947" y="1115"/>
                    </a:lnTo>
                    <a:lnTo>
                      <a:pt x="929" y="1096"/>
                    </a:lnTo>
                    <a:lnTo>
                      <a:pt x="910" y="1080"/>
                    </a:lnTo>
                    <a:lnTo>
                      <a:pt x="885" y="1066"/>
                    </a:lnTo>
                    <a:lnTo>
                      <a:pt x="859" y="1056"/>
                    </a:lnTo>
                    <a:lnTo>
                      <a:pt x="832" y="1050"/>
                    </a:lnTo>
                    <a:lnTo>
                      <a:pt x="806" y="1045"/>
                    </a:lnTo>
                    <a:lnTo>
                      <a:pt x="780" y="1041"/>
                    </a:lnTo>
                    <a:lnTo>
                      <a:pt x="753" y="1039"/>
                    </a:lnTo>
                    <a:lnTo>
                      <a:pt x="726" y="1034"/>
                    </a:lnTo>
                    <a:lnTo>
                      <a:pt x="699" y="1028"/>
                    </a:lnTo>
                    <a:lnTo>
                      <a:pt x="671" y="1019"/>
                    </a:lnTo>
                    <a:lnTo>
                      <a:pt x="644" y="1006"/>
                    </a:lnTo>
                    <a:lnTo>
                      <a:pt x="628" y="997"/>
                    </a:lnTo>
                    <a:lnTo>
                      <a:pt x="613" y="987"/>
                    </a:lnTo>
                    <a:lnTo>
                      <a:pt x="595" y="977"/>
                    </a:lnTo>
                    <a:lnTo>
                      <a:pt x="579" y="968"/>
                    </a:lnTo>
                    <a:lnTo>
                      <a:pt x="561" y="958"/>
                    </a:lnTo>
                    <a:lnTo>
                      <a:pt x="543" y="948"/>
                    </a:lnTo>
                    <a:lnTo>
                      <a:pt x="526" y="939"/>
                    </a:lnTo>
                    <a:lnTo>
                      <a:pt x="511" y="932"/>
                    </a:lnTo>
                    <a:lnTo>
                      <a:pt x="497" y="926"/>
                    </a:lnTo>
                    <a:lnTo>
                      <a:pt x="485" y="921"/>
                    </a:lnTo>
                    <a:lnTo>
                      <a:pt x="468" y="916"/>
                    </a:lnTo>
                    <a:lnTo>
                      <a:pt x="452" y="910"/>
                    </a:lnTo>
                    <a:lnTo>
                      <a:pt x="434" y="904"/>
                    </a:lnTo>
                    <a:lnTo>
                      <a:pt x="416" y="898"/>
                    </a:lnTo>
                    <a:lnTo>
                      <a:pt x="397" y="891"/>
                    </a:lnTo>
                    <a:lnTo>
                      <a:pt x="380" y="885"/>
                    </a:lnTo>
                    <a:lnTo>
                      <a:pt x="363" y="878"/>
                    </a:lnTo>
                    <a:lnTo>
                      <a:pt x="349" y="872"/>
                    </a:lnTo>
                    <a:lnTo>
                      <a:pt x="337" y="864"/>
                    </a:lnTo>
                    <a:lnTo>
                      <a:pt x="326" y="857"/>
                    </a:lnTo>
                    <a:lnTo>
                      <a:pt x="319" y="850"/>
                    </a:lnTo>
                    <a:lnTo>
                      <a:pt x="311" y="842"/>
                    </a:lnTo>
                    <a:lnTo>
                      <a:pt x="303" y="834"/>
                    </a:lnTo>
                    <a:lnTo>
                      <a:pt x="294" y="824"/>
                    </a:lnTo>
                    <a:lnTo>
                      <a:pt x="287" y="813"/>
                    </a:lnTo>
                    <a:lnTo>
                      <a:pt x="276" y="801"/>
                    </a:lnTo>
                    <a:lnTo>
                      <a:pt x="266" y="788"/>
                    </a:lnTo>
                    <a:lnTo>
                      <a:pt x="253" y="775"/>
                    </a:lnTo>
                    <a:lnTo>
                      <a:pt x="239" y="760"/>
                    </a:lnTo>
                    <a:lnTo>
                      <a:pt x="224" y="744"/>
                    </a:lnTo>
                    <a:lnTo>
                      <a:pt x="212" y="733"/>
                    </a:lnTo>
                    <a:lnTo>
                      <a:pt x="200" y="722"/>
                    </a:lnTo>
                    <a:lnTo>
                      <a:pt x="187" y="711"/>
                    </a:lnTo>
                    <a:lnTo>
                      <a:pt x="174" y="699"/>
                    </a:lnTo>
                    <a:lnTo>
                      <a:pt x="160" y="688"/>
                    </a:lnTo>
                    <a:lnTo>
                      <a:pt x="147" y="677"/>
                    </a:lnTo>
                    <a:lnTo>
                      <a:pt x="136" y="666"/>
                    </a:lnTo>
                    <a:lnTo>
                      <a:pt x="124" y="656"/>
                    </a:lnTo>
                    <a:lnTo>
                      <a:pt x="115" y="646"/>
                    </a:lnTo>
                    <a:lnTo>
                      <a:pt x="107" y="639"/>
                    </a:lnTo>
                    <a:lnTo>
                      <a:pt x="101" y="631"/>
                    </a:lnTo>
                    <a:lnTo>
                      <a:pt x="97" y="624"/>
                    </a:lnTo>
                    <a:lnTo>
                      <a:pt x="95" y="617"/>
                    </a:lnTo>
                    <a:lnTo>
                      <a:pt x="93" y="608"/>
                    </a:lnTo>
                    <a:lnTo>
                      <a:pt x="92" y="601"/>
                    </a:lnTo>
                    <a:lnTo>
                      <a:pt x="92" y="592"/>
                    </a:lnTo>
                    <a:lnTo>
                      <a:pt x="92" y="584"/>
                    </a:lnTo>
                    <a:lnTo>
                      <a:pt x="92" y="575"/>
                    </a:lnTo>
                    <a:lnTo>
                      <a:pt x="91" y="566"/>
                    </a:lnTo>
                    <a:lnTo>
                      <a:pt x="88" y="557"/>
                    </a:lnTo>
                    <a:lnTo>
                      <a:pt x="86" y="547"/>
                    </a:lnTo>
                    <a:lnTo>
                      <a:pt x="82" y="538"/>
                    </a:lnTo>
                    <a:lnTo>
                      <a:pt x="79" y="531"/>
                    </a:lnTo>
                    <a:lnTo>
                      <a:pt x="75" y="523"/>
                    </a:lnTo>
                    <a:lnTo>
                      <a:pt x="73" y="517"/>
                    </a:lnTo>
                    <a:lnTo>
                      <a:pt x="70" y="512"/>
                    </a:lnTo>
                    <a:lnTo>
                      <a:pt x="68" y="509"/>
                    </a:lnTo>
                    <a:lnTo>
                      <a:pt x="65" y="505"/>
                    </a:lnTo>
                    <a:lnTo>
                      <a:pt x="64" y="504"/>
                    </a:lnTo>
                    <a:lnTo>
                      <a:pt x="63" y="503"/>
                    </a:lnTo>
                    <a:lnTo>
                      <a:pt x="61" y="499"/>
                    </a:lnTo>
                    <a:lnTo>
                      <a:pt x="59" y="495"/>
                    </a:lnTo>
                    <a:lnTo>
                      <a:pt x="56" y="492"/>
                    </a:lnTo>
                    <a:lnTo>
                      <a:pt x="52" y="487"/>
                    </a:lnTo>
                    <a:lnTo>
                      <a:pt x="50" y="480"/>
                    </a:lnTo>
                    <a:lnTo>
                      <a:pt x="46" y="474"/>
                    </a:lnTo>
                    <a:lnTo>
                      <a:pt x="42" y="467"/>
                    </a:lnTo>
                    <a:lnTo>
                      <a:pt x="38" y="458"/>
                    </a:lnTo>
                    <a:lnTo>
                      <a:pt x="33" y="450"/>
                    </a:lnTo>
                    <a:lnTo>
                      <a:pt x="27" y="441"/>
                    </a:lnTo>
                    <a:lnTo>
                      <a:pt x="22" y="430"/>
                    </a:lnTo>
                    <a:lnTo>
                      <a:pt x="18" y="420"/>
                    </a:lnTo>
                    <a:lnTo>
                      <a:pt x="14" y="412"/>
                    </a:lnTo>
                    <a:lnTo>
                      <a:pt x="10" y="402"/>
                    </a:lnTo>
                    <a:lnTo>
                      <a:pt x="9" y="395"/>
                    </a:lnTo>
                    <a:lnTo>
                      <a:pt x="8" y="387"/>
                    </a:lnTo>
                    <a:lnTo>
                      <a:pt x="6" y="382"/>
                    </a:lnTo>
                    <a:lnTo>
                      <a:pt x="5" y="377"/>
                    </a:lnTo>
                    <a:lnTo>
                      <a:pt x="5" y="375"/>
                    </a:lnTo>
                    <a:lnTo>
                      <a:pt x="5" y="374"/>
                    </a:lnTo>
                    <a:lnTo>
                      <a:pt x="5" y="373"/>
                    </a:lnTo>
                    <a:lnTo>
                      <a:pt x="6" y="371"/>
                    </a:lnTo>
                    <a:lnTo>
                      <a:pt x="6" y="370"/>
                    </a:lnTo>
                    <a:lnTo>
                      <a:pt x="8" y="368"/>
                    </a:lnTo>
                    <a:lnTo>
                      <a:pt x="9" y="365"/>
                    </a:lnTo>
                    <a:lnTo>
                      <a:pt x="10" y="361"/>
                    </a:lnTo>
                    <a:lnTo>
                      <a:pt x="11" y="357"/>
                    </a:lnTo>
                    <a:lnTo>
                      <a:pt x="14" y="353"/>
                    </a:lnTo>
                    <a:lnTo>
                      <a:pt x="18" y="349"/>
                    </a:lnTo>
                    <a:lnTo>
                      <a:pt x="22" y="346"/>
                    </a:lnTo>
                    <a:lnTo>
                      <a:pt x="27" y="343"/>
                    </a:lnTo>
                    <a:lnTo>
                      <a:pt x="32" y="342"/>
                    </a:lnTo>
                    <a:lnTo>
                      <a:pt x="37" y="341"/>
                    </a:lnTo>
                    <a:lnTo>
                      <a:pt x="41" y="341"/>
                    </a:lnTo>
                    <a:lnTo>
                      <a:pt x="45" y="339"/>
                    </a:lnTo>
                    <a:lnTo>
                      <a:pt x="47" y="339"/>
                    </a:lnTo>
                    <a:lnTo>
                      <a:pt x="42" y="333"/>
                    </a:lnTo>
                    <a:lnTo>
                      <a:pt x="36" y="326"/>
                    </a:lnTo>
                    <a:lnTo>
                      <a:pt x="32" y="319"/>
                    </a:lnTo>
                    <a:lnTo>
                      <a:pt x="27" y="311"/>
                    </a:lnTo>
                    <a:lnTo>
                      <a:pt x="23" y="304"/>
                    </a:lnTo>
                    <a:lnTo>
                      <a:pt x="19" y="298"/>
                    </a:lnTo>
                    <a:lnTo>
                      <a:pt x="16" y="290"/>
                    </a:lnTo>
                    <a:lnTo>
                      <a:pt x="14" y="283"/>
                    </a:lnTo>
                    <a:lnTo>
                      <a:pt x="11" y="277"/>
                    </a:lnTo>
                    <a:lnTo>
                      <a:pt x="9" y="271"/>
                    </a:lnTo>
                    <a:lnTo>
                      <a:pt x="6" y="263"/>
                    </a:lnTo>
                    <a:lnTo>
                      <a:pt x="4" y="257"/>
                    </a:lnTo>
                    <a:lnTo>
                      <a:pt x="2" y="250"/>
                    </a:lnTo>
                    <a:lnTo>
                      <a:pt x="1" y="241"/>
                    </a:lnTo>
                    <a:lnTo>
                      <a:pt x="0" y="234"/>
                    </a:lnTo>
                    <a:lnTo>
                      <a:pt x="0" y="227"/>
                    </a:lnTo>
                    <a:lnTo>
                      <a:pt x="1" y="218"/>
                    </a:lnTo>
                    <a:lnTo>
                      <a:pt x="4" y="211"/>
                    </a:lnTo>
                    <a:lnTo>
                      <a:pt x="9" y="203"/>
                    </a:lnTo>
                    <a:lnTo>
                      <a:pt x="14" y="196"/>
                    </a:lnTo>
                    <a:lnTo>
                      <a:pt x="18" y="193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9" y="186"/>
                    </a:lnTo>
                    <a:lnTo>
                      <a:pt x="34" y="182"/>
                    </a:lnTo>
                    <a:lnTo>
                      <a:pt x="40" y="180"/>
                    </a:lnTo>
                    <a:lnTo>
                      <a:pt x="43" y="179"/>
                    </a:lnTo>
                    <a:lnTo>
                      <a:pt x="48" y="176"/>
                    </a:lnTo>
                    <a:lnTo>
                      <a:pt x="51" y="175"/>
                    </a:lnTo>
                    <a:lnTo>
                      <a:pt x="55" y="174"/>
                    </a:lnTo>
                    <a:lnTo>
                      <a:pt x="61" y="174"/>
                    </a:lnTo>
                    <a:lnTo>
                      <a:pt x="68" y="173"/>
                    </a:lnTo>
                    <a:lnTo>
                      <a:pt x="73" y="173"/>
                    </a:lnTo>
                    <a:lnTo>
                      <a:pt x="78" y="173"/>
                    </a:lnTo>
                    <a:lnTo>
                      <a:pt x="82" y="173"/>
                    </a:lnTo>
                    <a:lnTo>
                      <a:pt x="86" y="174"/>
                    </a:lnTo>
                    <a:lnTo>
                      <a:pt x="88" y="174"/>
                    </a:lnTo>
                    <a:lnTo>
                      <a:pt x="91" y="174"/>
                    </a:lnTo>
                    <a:lnTo>
                      <a:pt x="92" y="175"/>
                    </a:lnTo>
                    <a:lnTo>
                      <a:pt x="91" y="171"/>
                    </a:lnTo>
                    <a:lnTo>
                      <a:pt x="88" y="165"/>
                    </a:lnTo>
                    <a:lnTo>
                      <a:pt x="88" y="159"/>
                    </a:lnTo>
                    <a:lnTo>
                      <a:pt x="87" y="152"/>
                    </a:lnTo>
                    <a:lnTo>
                      <a:pt x="87" y="144"/>
                    </a:lnTo>
                    <a:lnTo>
                      <a:pt x="88" y="137"/>
                    </a:lnTo>
                    <a:lnTo>
                      <a:pt x="89" y="130"/>
                    </a:lnTo>
                    <a:lnTo>
                      <a:pt x="91" y="122"/>
                    </a:lnTo>
                    <a:lnTo>
                      <a:pt x="92" y="116"/>
                    </a:lnTo>
                    <a:lnTo>
                      <a:pt x="95" y="112"/>
                    </a:lnTo>
                    <a:lnTo>
                      <a:pt x="98" y="109"/>
                    </a:lnTo>
                    <a:lnTo>
                      <a:pt x="101" y="105"/>
                    </a:lnTo>
                    <a:lnTo>
                      <a:pt x="105" y="101"/>
                    </a:lnTo>
                    <a:lnTo>
                      <a:pt x="110" y="99"/>
                    </a:lnTo>
                    <a:lnTo>
                      <a:pt x="114" y="95"/>
                    </a:lnTo>
                    <a:lnTo>
                      <a:pt x="119" y="93"/>
                    </a:lnTo>
                    <a:lnTo>
                      <a:pt x="124" y="90"/>
                    </a:lnTo>
                    <a:lnTo>
                      <a:pt x="128" y="88"/>
                    </a:lnTo>
                    <a:lnTo>
                      <a:pt x="133" y="85"/>
                    </a:lnTo>
                    <a:lnTo>
                      <a:pt x="137" y="84"/>
                    </a:lnTo>
                    <a:lnTo>
                      <a:pt x="145" y="81"/>
                    </a:lnTo>
                    <a:lnTo>
                      <a:pt x="152" y="78"/>
                    </a:lnTo>
                    <a:lnTo>
                      <a:pt x="159" y="76"/>
                    </a:lnTo>
                    <a:lnTo>
                      <a:pt x="165" y="76"/>
                    </a:lnTo>
                    <a:lnTo>
                      <a:pt x="170" y="74"/>
                    </a:lnTo>
                    <a:lnTo>
                      <a:pt x="175" y="74"/>
                    </a:lnTo>
                    <a:lnTo>
                      <a:pt x="179" y="74"/>
                    </a:lnTo>
                    <a:lnTo>
                      <a:pt x="184" y="76"/>
                    </a:lnTo>
                    <a:lnTo>
                      <a:pt x="189" y="76"/>
                    </a:lnTo>
                    <a:lnTo>
                      <a:pt x="196" y="77"/>
                    </a:lnTo>
                    <a:lnTo>
                      <a:pt x="202" y="78"/>
                    </a:lnTo>
                    <a:lnTo>
                      <a:pt x="210" y="81"/>
                    </a:lnTo>
                    <a:lnTo>
                      <a:pt x="219" y="83"/>
                    </a:lnTo>
                    <a:lnTo>
                      <a:pt x="226" y="85"/>
                    </a:lnTo>
                    <a:lnTo>
                      <a:pt x="234" y="89"/>
                    </a:lnTo>
                    <a:lnTo>
                      <a:pt x="241" y="93"/>
                    </a:lnTo>
                    <a:lnTo>
                      <a:pt x="247" y="95"/>
                    </a:lnTo>
                    <a:lnTo>
                      <a:pt x="252" y="98"/>
                    </a:lnTo>
                    <a:lnTo>
                      <a:pt x="255" y="99"/>
                    </a:lnTo>
                    <a:lnTo>
                      <a:pt x="256" y="100"/>
                    </a:lnTo>
                    <a:lnTo>
                      <a:pt x="255" y="95"/>
                    </a:lnTo>
                    <a:lnTo>
                      <a:pt x="253" y="89"/>
                    </a:lnTo>
                    <a:lnTo>
                      <a:pt x="255" y="85"/>
                    </a:lnTo>
                    <a:lnTo>
                      <a:pt x="255" y="81"/>
                    </a:lnTo>
                    <a:lnTo>
                      <a:pt x="256" y="76"/>
                    </a:lnTo>
                    <a:lnTo>
                      <a:pt x="257" y="72"/>
                    </a:lnTo>
                    <a:lnTo>
                      <a:pt x="260" y="67"/>
                    </a:lnTo>
                    <a:lnTo>
                      <a:pt x="262" y="63"/>
                    </a:lnTo>
                    <a:lnTo>
                      <a:pt x="265" y="60"/>
                    </a:lnTo>
                    <a:lnTo>
                      <a:pt x="267" y="57"/>
                    </a:lnTo>
                    <a:lnTo>
                      <a:pt x="270" y="54"/>
                    </a:lnTo>
                    <a:lnTo>
                      <a:pt x="274" y="51"/>
                    </a:lnTo>
                    <a:lnTo>
                      <a:pt x="276" y="49"/>
                    </a:lnTo>
                    <a:lnTo>
                      <a:pt x="280" y="46"/>
                    </a:lnTo>
                    <a:lnTo>
                      <a:pt x="284" y="45"/>
                    </a:lnTo>
                    <a:lnTo>
                      <a:pt x="287" y="43"/>
                    </a:lnTo>
                    <a:lnTo>
                      <a:pt x="289" y="41"/>
                    </a:lnTo>
                    <a:lnTo>
                      <a:pt x="292" y="40"/>
                    </a:lnTo>
                    <a:lnTo>
                      <a:pt x="294" y="40"/>
                    </a:lnTo>
                    <a:lnTo>
                      <a:pt x="296" y="39"/>
                    </a:lnTo>
                    <a:lnTo>
                      <a:pt x="302" y="36"/>
                    </a:lnTo>
                    <a:lnTo>
                      <a:pt x="307" y="35"/>
                    </a:lnTo>
                    <a:lnTo>
                      <a:pt x="311" y="34"/>
                    </a:lnTo>
                    <a:lnTo>
                      <a:pt x="316" y="33"/>
                    </a:lnTo>
                    <a:lnTo>
                      <a:pt x="320" y="31"/>
                    </a:lnTo>
                    <a:lnTo>
                      <a:pt x="324" y="31"/>
                    </a:lnTo>
                    <a:lnTo>
                      <a:pt x="328" y="31"/>
                    </a:lnTo>
                    <a:lnTo>
                      <a:pt x="333" y="31"/>
                    </a:lnTo>
                    <a:lnTo>
                      <a:pt x="339" y="31"/>
                    </a:lnTo>
                    <a:lnTo>
                      <a:pt x="346" y="31"/>
                    </a:lnTo>
                    <a:lnTo>
                      <a:pt x="353" y="31"/>
                    </a:lnTo>
                    <a:lnTo>
                      <a:pt x="361" y="34"/>
                    </a:lnTo>
                    <a:lnTo>
                      <a:pt x="370" y="36"/>
                    </a:lnTo>
                    <a:lnTo>
                      <a:pt x="379" y="39"/>
                    </a:lnTo>
                    <a:lnTo>
                      <a:pt x="388" y="43"/>
                    </a:lnTo>
                    <a:lnTo>
                      <a:pt x="395" y="45"/>
                    </a:lnTo>
                    <a:lnTo>
                      <a:pt x="402" y="47"/>
                    </a:lnTo>
                    <a:lnTo>
                      <a:pt x="407" y="50"/>
                    </a:lnTo>
                    <a:lnTo>
                      <a:pt x="411" y="52"/>
                    </a:lnTo>
                    <a:lnTo>
                      <a:pt x="412" y="52"/>
                    </a:lnTo>
                    <a:lnTo>
                      <a:pt x="412" y="51"/>
                    </a:lnTo>
                    <a:lnTo>
                      <a:pt x="412" y="49"/>
                    </a:lnTo>
                    <a:lnTo>
                      <a:pt x="412" y="46"/>
                    </a:lnTo>
                    <a:lnTo>
                      <a:pt x="413" y="44"/>
                    </a:lnTo>
                    <a:lnTo>
                      <a:pt x="413" y="39"/>
                    </a:lnTo>
                    <a:lnTo>
                      <a:pt x="415" y="35"/>
                    </a:lnTo>
                    <a:lnTo>
                      <a:pt x="417" y="30"/>
                    </a:lnTo>
                    <a:lnTo>
                      <a:pt x="420" y="25"/>
                    </a:lnTo>
                    <a:lnTo>
                      <a:pt x="422" y="19"/>
                    </a:lnTo>
                    <a:lnTo>
                      <a:pt x="425" y="17"/>
                    </a:lnTo>
                    <a:lnTo>
                      <a:pt x="427" y="16"/>
                    </a:lnTo>
                    <a:lnTo>
                      <a:pt x="431" y="13"/>
                    </a:lnTo>
                    <a:lnTo>
                      <a:pt x="436" y="11"/>
                    </a:lnTo>
                    <a:lnTo>
                      <a:pt x="440" y="8"/>
                    </a:lnTo>
                    <a:lnTo>
                      <a:pt x="445" y="6"/>
                    </a:lnTo>
                    <a:lnTo>
                      <a:pt x="451" y="4"/>
                    </a:lnTo>
                    <a:lnTo>
                      <a:pt x="456" y="3"/>
                    </a:lnTo>
                    <a:lnTo>
                      <a:pt x="459" y="2"/>
                    </a:lnTo>
                    <a:lnTo>
                      <a:pt x="462" y="1"/>
                    </a:lnTo>
                    <a:lnTo>
                      <a:pt x="467" y="1"/>
                    </a:lnTo>
                    <a:lnTo>
                      <a:pt x="472" y="0"/>
                    </a:lnTo>
                    <a:lnTo>
                      <a:pt x="477" y="0"/>
                    </a:lnTo>
                    <a:lnTo>
                      <a:pt x="483" y="0"/>
                    </a:lnTo>
                    <a:lnTo>
                      <a:pt x="489" y="0"/>
                    </a:lnTo>
                    <a:lnTo>
                      <a:pt x="495" y="0"/>
                    </a:lnTo>
                    <a:lnTo>
                      <a:pt x="502" y="1"/>
                    </a:lnTo>
                    <a:lnTo>
                      <a:pt x="509" y="2"/>
                    </a:lnTo>
                    <a:lnTo>
                      <a:pt x="517" y="4"/>
                    </a:lnTo>
                    <a:lnTo>
                      <a:pt x="527" y="6"/>
                    </a:lnTo>
                    <a:lnTo>
                      <a:pt x="567" y="19"/>
                    </a:lnTo>
                    <a:lnTo>
                      <a:pt x="605" y="34"/>
                    </a:lnTo>
                    <a:lnTo>
                      <a:pt x="643" y="51"/>
                    </a:lnTo>
                    <a:lnTo>
                      <a:pt x="678" y="68"/>
                    </a:lnTo>
                    <a:lnTo>
                      <a:pt x="710" y="87"/>
                    </a:lnTo>
                    <a:lnTo>
                      <a:pt x="737" y="103"/>
                    </a:lnTo>
                    <a:lnTo>
                      <a:pt x="762" y="117"/>
                    </a:lnTo>
                    <a:lnTo>
                      <a:pt x="778" y="128"/>
                    </a:lnTo>
                    <a:lnTo>
                      <a:pt x="790" y="136"/>
                    </a:lnTo>
                    <a:lnTo>
                      <a:pt x="794" y="139"/>
                    </a:lnTo>
                    <a:lnTo>
                      <a:pt x="796" y="141"/>
                    </a:lnTo>
                    <a:lnTo>
                      <a:pt x="800" y="143"/>
                    </a:lnTo>
                    <a:lnTo>
                      <a:pt x="804" y="146"/>
                    </a:lnTo>
                    <a:lnTo>
                      <a:pt x="809" y="149"/>
                    </a:lnTo>
                    <a:lnTo>
                      <a:pt x="815" y="152"/>
                    </a:lnTo>
                    <a:lnTo>
                      <a:pt x="822" y="155"/>
                    </a:lnTo>
                    <a:lnTo>
                      <a:pt x="831" y="159"/>
                    </a:lnTo>
                    <a:lnTo>
                      <a:pt x="838" y="163"/>
                    </a:lnTo>
                    <a:lnTo>
                      <a:pt x="847" y="166"/>
                    </a:lnTo>
                    <a:lnTo>
                      <a:pt x="858" y="170"/>
                    </a:lnTo>
                    <a:lnTo>
                      <a:pt x="867" y="174"/>
                    </a:lnTo>
                    <a:lnTo>
                      <a:pt x="877" y="179"/>
                    </a:lnTo>
                    <a:lnTo>
                      <a:pt x="886" y="184"/>
                    </a:lnTo>
                    <a:lnTo>
                      <a:pt x="896" y="190"/>
                    </a:lnTo>
                    <a:lnTo>
                      <a:pt x="905" y="196"/>
                    </a:lnTo>
                    <a:lnTo>
                      <a:pt x="915" y="203"/>
                    </a:lnTo>
                    <a:lnTo>
                      <a:pt x="924" y="212"/>
                    </a:lnTo>
                    <a:lnTo>
                      <a:pt x="934" y="222"/>
                    </a:lnTo>
                    <a:lnTo>
                      <a:pt x="943" y="233"/>
                    </a:lnTo>
                    <a:lnTo>
                      <a:pt x="947" y="236"/>
                    </a:lnTo>
                    <a:lnTo>
                      <a:pt x="960" y="245"/>
                    </a:lnTo>
                    <a:lnTo>
                      <a:pt x="978" y="258"/>
                    </a:lnTo>
                    <a:lnTo>
                      <a:pt x="1000" y="277"/>
                    </a:lnTo>
                    <a:lnTo>
                      <a:pt x="1024" y="298"/>
                    </a:lnTo>
                    <a:lnTo>
                      <a:pt x="1050" y="320"/>
                    </a:lnTo>
                    <a:lnTo>
                      <a:pt x="1074" y="342"/>
                    </a:lnTo>
                    <a:lnTo>
                      <a:pt x="1097" y="364"/>
                    </a:lnTo>
                    <a:lnTo>
                      <a:pt x="1115" y="385"/>
                    </a:lnTo>
                    <a:lnTo>
                      <a:pt x="1128" y="403"/>
                    </a:lnTo>
                    <a:lnTo>
                      <a:pt x="1137" y="419"/>
                    </a:lnTo>
                    <a:lnTo>
                      <a:pt x="1147" y="436"/>
                    </a:lnTo>
                    <a:lnTo>
                      <a:pt x="1156" y="452"/>
                    </a:lnTo>
                    <a:lnTo>
                      <a:pt x="1166" y="469"/>
                    </a:lnTo>
                    <a:lnTo>
                      <a:pt x="1175" y="484"/>
                    </a:lnTo>
                    <a:lnTo>
                      <a:pt x="1184" y="499"/>
                    </a:lnTo>
                    <a:lnTo>
                      <a:pt x="1192" y="514"/>
                    </a:lnTo>
                    <a:lnTo>
                      <a:pt x="1200" y="526"/>
                    </a:lnTo>
                    <a:lnTo>
                      <a:pt x="1206" y="536"/>
                    </a:lnTo>
                    <a:lnTo>
                      <a:pt x="1211" y="544"/>
                    </a:lnTo>
                    <a:lnTo>
                      <a:pt x="1217" y="558"/>
                    </a:lnTo>
                    <a:lnTo>
                      <a:pt x="1224" y="576"/>
                    </a:lnTo>
                    <a:lnTo>
                      <a:pt x="1233" y="599"/>
                    </a:lnTo>
                    <a:lnTo>
                      <a:pt x="1242" y="625"/>
                    </a:lnTo>
                    <a:lnTo>
                      <a:pt x="1252" y="652"/>
                    </a:lnTo>
                    <a:lnTo>
                      <a:pt x="1262" y="680"/>
                    </a:lnTo>
                    <a:lnTo>
                      <a:pt x="1274" y="709"/>
                    </a:lnTo>
                    <a:lnTo>
                      <a:pt x="1287" y="734"/>
                    </a:lnTo>
                    <a:lnTo>
                      <a:pt x="1299" y="757"/>
                    </a:lnTo>
                    <a:lnTo>
                      <a:pt x="1313" y="775"/>
                    </a:lnTo>
                    <a:lnTo>
                      <a:pt x="1316" y="776"/>
                    </a:lnTo>
                    <a:lnTo>
                      <a:pt x="1325" y="781"/>
                    </a:lnTo>
                    <a:lnTo>
                      <a:pt x="1337" y="788"/>
                    </a:lnTo>
                    <a:lnTo>
                      <a:pt x="1352" y="799"/>
                    </a:lnTo>
                    <a:lnTo>
                      <a:pt x="1369" y="812"/>
                    </a:lnTo>
                    <a:lnTo>
                      <a:pt x="1388" y="826"/>
                    </a:lnTo>
                    <a:lnTo>
                      <a:pt x="1406" y="844"/>
                    </a:lnTo>
                    <a:lnTo>
                      <a:pt x="1422" y="862"/>
                    </a:lnTo>
                    <a:lnTo>
                      <a:pt x="1438" y="882"/>
                    </a:lnTo>
                    <a:lnTo>
                      <a:pt x="1449" y="901"/>
                    </a:lnTo>
                    <a:lnTo>
                      <a:pt x="1466" y="921"/>
                    </a:lnTo>
                    <a:lnTo>
                      <a:pt x="1509" y="975"/>
                    </a:lnTo>
                    <a:lnTo>
                      <a:pt x="1575" y="1055"/>
                    </a:lnTo>
                    <a:lnTo>
                      <a:pt x="1654" y="1153"/>
                    </a:lnTo>
                    <a:lnTo>
                      <a:pt x="1742" y="1261"/>
                    </a:lnTo>
                    <a:lnTo>
                      <a:pt x="1833" y="1372"/>
                    </a:lnTo>
                    <a:lnTo>
                      <a:pt x="1919" y="1479"/>
                    </a:lnTo>
                    <a:lnTo>
                      <a:pt x="1993" y="1572"/>
                    </a:lnTo>
                    <a:lnTo>
                      <a:pt x="2050" y="1646"/>
                    </a:lnTo>
                    <a:lnTo>
                      <a:pt x="2083" y="1691"/>
                    </a:lnTo>
                    <a:lnTo>
                      <a:pt x="2087" y="1698"/>
                    </a:lnTo>
                    <a:lnTo>
                      <a:pt x="2098" y="1716"/>
                    </a:lnTo>
                    <a:lnTo>
                      <a:pt x="2118" y="1744"/>
                    </a:lnTo>
                    <a:lnTo>
                      <a:pt x="2141" y="1781"/>
                    </a:lnTo>
                    <a:lnTo>
                      <a:pt x="2170" y="1825"/>
                    </a:lnTo>
                    <a:lnTo>
                      <a:pt x="2202" y="1874"/>
                    </a:lnTo>
                    <a:lnTo>
                      <a:pt x="2235" y="1928"/>
                    </a:lnTo>
                    <a:lnTo>
                      <a:pt x="2271" y="1986"/>
                    </a:lnTo>
                    <a:lnTo>
                      <a:pt x="2307" y="2043"/>
                    </a:lnTo>
                    <a:lnTo>
                      <a:pt x="2342" y="2101"/>
                    </a:lnTo>
                    <a:lnTo>
                      <a:pt x="2361" y="2134"/>
                    </a:lnTo>
                    <a:lnTo>
                      <a:pt x="2381" y="2175"/>
                    </a:lnTo>
                    <a:lnTo>
                      <a:pt x="2403" y="2218"/>
                    </a:lnTo>
                    <a:lnTo>
                      <a:pt x="2426" y="2263"/>
                    </a:lnTo>
                    <a:lnTo>
                      <a:pt x="2448" y="2310"/>
                    </a:lnTo>
                    <a:lnTo>
                      <a:pt x="2468" y="2354"/>
                    </a:lnTo>
                    <a:lnTo>
                      <a:pt x="2486" y="2394"/>
                    </a:lnTo>
                    <a:lnTo>
                      <a:pt x="2502" y="2430"/>
                    </a:lnTo>
                    <a:lnTo>
                      <a:pt x="2514" y="2457"/>
                    </a:lnTo>
                    <a:lnTo>
                      <a:pt x="2522" y="2475"/>
                    </a:lnTo>
                    <a:lnTo>
                      <a:pt x="2535" y="2507"/>
                    </a:lnTo>
                    <a:lnTo>
                      <a:pt x="2559" y="2566"/>
                    </a:lnTo>
                    <a:lnTo>
                      <a:pt x="2590" y="2643"/>
                    </a:lnTo>
                    <a:lnTo>
                      <a:pt x="2626" y="2734"/>
                    </a:lnTo>
                    <a:lnTo>
                      <a:pt x="2663" y="2830"/>
                    </a:lnTo>
                    <a:lnTo>
                      <a:pt x="2700" y="2923"/>
                    </a:lnTo>
                    <a:lnTo>
                      <a:pt x="2733" y="3009"/>
                    </a:lnTo>
                    <a:lnTo>
                      <a:pt x="2762" y="3078"/>
                    </a:lnTo>
                    <a:lnTo>
                      <a:pt x="2779" y="3124"/>
                    </a:lnTo>
                    <a:lnTo>
                      <a:pt x="2787" y="3142"/>
                    </a:lnTo>
                    <a:lnTo>
                      <a:pt x="1806" y="3142"/>
                    </a:lnTo>
                    <a:close/>
                  </a:path>
                </a:pathLst>
              </a:custGeom>
              <a:solidFill>
                <a:srgbClr val="FF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1" name="Freeform 118"/>
              <p:cNvSpPr>
                <a:spLocks/>
              </p:cNvSpPr>
              <p:nvPr/>
            </p:nvSpPr>
            <p:spPr bwMode="auto">
              <a:xfrm>
                <a:off x="2234" y="2797"/>
                <a:ext cx="929" cy="1048"/>
              </a:xfrm>
              <a:custGeom>
                <a:avLst/>
                <a:gdLst>
                  <a:gd name="T0" fmla="*/ 0 w 2787"/>
                  <a:gd name="T1" fmla="*/ 0 h 3142"/>
                  <a:gd name="T2" fmla="*/ 0 w 2787"/>
                  <a:gd name="T3" fmla="*/ 0 h 3142"/>
                  <a:gd name="T4" fmla="*/ 0 w 2787"/>
                  <a:gd name="T5" fmla="*/ 0 h 3142"/>
                  <a:gd name="T6" fmla="*/ 0 w 2787"/>
                  <a:gd name="T7" fmla="*/ 0 h 3142"/>
                  <a:gd name="T8" fmla="*/ 0 w 2787"/>
                  <a:gd name="T9" fmla="*/ 0 h 3142"/>
                  <a:gd name="T10" fmla="*/ 0 w 2787"/>
                  <a:gd name="T11" fmla="*/ 0 h 3142"/>
                  <a:gd name="T12" fmla="*/ 0 w 2787"/>
                  <a:gd name="T13" fmla="*/ 0 h 3142"/>
                  <a:gd name="T14" fmla="*/ 0 w 2787"/>
                  <a:gd name="T15" fmla="*/ 0 h 3142"/>
                  <a:gd name="T16" fmla="*/ 0 w 2787"/>
                  <a:gd name="T17" fmla="*/ 0 h 3142"/>
                  <a:gd name="T18" fmla="*/ 0 w 2787"/>
                  <a:gd name="T19" fmla="*/ 0 h 3142"/>
                  <a:gd name="T20" fmla="*/ 0 w 2787"/>
                  <a:gd name="T21" fmla="*/ 0 h 3142"/>
                  <a:gd name="T22" fmla="*/ 0 w 2787"/>
                  <a:gd name="T23" fmla="*/ 0 h 3142"/>
                  <a:gd name="T24" fmla="*/ 0 w 2787"/>
                  <a:gd name="T25" fmla="*/ 0 h 3142"/>
                  <a:gd name="T26" fmla="*/ 0 w 2787"/>
                  <a:gd name="T27" fmla="*/ 0 h 3142"/>
                  <a:gd name="T28" fmla="*/ 0 w 2787"/>
                  <a:gd name="T29" fmla="*/ 0 h 3142"/>
                  <a:gd name="T30" fmla="*/ 0 w 2787"/>
                  <a:gd name="T31" fmla="*/ 0 h 3142"/>
                  <a:gd name="T32" fmla="*/ 0 w 2787"/>
                  <a:gd name="T33" fmla="*/ 0 h 3142"/>
                  <a:gd name="T34" fmla="*/ 0 w 2787"/>
                  <a:gd name="T35" fmla="*/ 0 h 3142"/>
                  <a:gd name="T36" fmla="*/ 0 w 2787"/>
                  <a:gd name="T37" fmla="*/ 0 h 3142"/>
                  <a:gd name="T38" fmla="*/ 0 w 2787"/>
                  <a:gd name="T39" fmla="*/ 0 h 3142"/>
                  <a:gd name="T40" fmla="*/ 0 w 2787"/>
                  <a:gd name="T41" fmla="*/ 0 h 3142"/>
                  <a:gd name="T42" fmla="*/ 0 w 2787"/>
                  <a:gd name="T43" fmla="*/ 0 h 3142"/>
                  <a:gd name="T44" fmla="*/ 0 w 2787"/>
                  <a:gd name="T45" fmla="*/ 0 h 3142"/>
                  <a:gd name="T46" fmla="*/ 0 w 2787"/>
                  <a:gd name="T47" fmla="*/ 0 h 3142"/>
                  <a:gd name="T48" fmla="*/ 0 w 2787"/>
                  <a:gd name="T49" fmla="*/ 0 h 3142"/>
                  <a:gd name="T50" fmla="*/ 0 w 2787"/>
                  <a:gd name="T51" fmla="*/ 0 h 3142"/>
                  <a:gd name="T52" fmla="*/ 0 w 2787"/>
                  <a:gd name="T53" fmla="*/ 0 h 3142"/>
                  <a:gd name="T54" fmla="*/ 0 w 2787"/>
                  <a:gd name="T55" fmla="*/ 0 h 3142"/>
                  <a:gd name="T56" fmla="*/ 0 w 2787"/>
                  <a:gd name="T57" fmla="*/ 0 h 3142"/>
                  <a:gd name="T58" fmla="*/ 0 w 2787"/>
                  <a:gd name="T59" fmla="*/ 0 h 3142"/>
                  <a:gd name="T60" fmla="*/ 0 w 2787"/>
                  <a:gd name="T61" fmla="*/ 0 h 3142"/>
                  <a:gd name="T62" fmla="*/ 0 w 2787"/>
                  <a:gd name="T63" fmla="*/ 0 h 3142"/>
                  <a:gd name="T64" fmla="*/ 0 w 2787"/>
                  <a:gd name="T65" fmla="*/ 0 h 3142"/>
                  <a:gd name="T66" fmla="*/ 0 w 2787"/>
                  <a:gd name="T67" fmla="*/ 0 h 3142"/>
                  <a:gd name="T68" fmla="*/ 0 w 2787"/>
                  <a:gd name="T69" fmla="*/ 0 h 3142"/>
                  <a:gd name="T70" fmla="*/ 0 w 2787"/>
                  <a:gd name="T71" fmla="*/ 0 h 3142"/>
                  <a:gd name="T72" fmla="*/ 0 w 2787"/>
                  <a:gd name="T73" fmla="*/ 0 h 3142"/>
                  <a:gd name="T74" fmla="*/ 0 w 2787"/>
                  <a:gd name="T75" fmla="*/ 0 h 3142"/>
                  <a:gd name="T76" fmla="*/ 0 w 2787"/>
                  <a:gd name="T77" fmla="*/ 0 h 3142"/>
                  <a:gd name="T78" fmla="*/ 0 w 2787"/>
                  <a:gd name="T79" fmla="*/ 0 h 3142"/>
                  <a:gd name="T80" fmla="*/ 0 w 2787"/>
                  <a:gd name="T81" fmla="*/ 0 h 3142"/>
                  <a:gd name="T82" fmla="*/ 0 w 2787"/>
                  <a:gd name="T83" fmla="*/ 0 h 3142"/>
                  <a:gd name="T84" fmla="*/ 0 w 2787"/>
                  <a:gd name="T85" fmla="*/ 0 h 3142"/>
                  <a:gd name="T86" fmla="*/ 0 w 2787"/>
                  <a:gd name="T87" fmla="*/ 0 h 3142"/>
                  <a:gd name="T88" fmla="*/ 0 w 2787"/>
                  <a:gd name="T89" fmla="*/ 0 h 3142"/>
                  <a:gd name="T90" fmla="*/ 0 w 2787"/>
                  <a:gd name="T91" fmla="*/ 0 h 3142"/>
                  <a:gd name="T92" fmla="*/ 0 w 2787"/>
                  <a:gd name="T93" fmla="*/ 0 h 3142"/>
                  <a:gd name="T94" fmla="*/ 0 w 2787"/>
                  <a:gd name="T95" fmla="*/ 0 h 3142"/>
                  <a:gd name="T96" fmla="*/ 0 w 2787"/>
                  <a:gd name="T97" fmla="*/ 0 h 3142"/>
                  <a:gd name="T98" fmla="*/ 0 w 2787"/>
                  <a:gd name="T99" fmla="*/ 0 h 3142"/>
                  <a:gd name="T100" fmla="*/ 0 w 2787"/>
                  <a:gd name="T101" fmla="*/ 0 h 3142"/>
                  <a:gd name="T102" fmla="*/ 0 w 2787"/>
                  <a:gd name="T103" fmla="*/ 0 h 3142"/>
                  <a:gd name="T104" fmla="*/ 0 w 2787"/>
                  <a:gd name="T105" fmla="*/ 0 h 3142"/>
                  <a:gd name="T106" fmla="*/ 0 w 2787"/>
                  <a:gd name="T107" fmla="*/ 0 h 3142"/>
                  <a:gd name="T108" fmla="*/ 0 w 2787"/>
                  <a:gd name="T109" fmla="*/ 0 h 3142"/>
                  <a:gd name="T110" fmla="*/ 0 w 2787"/>
                  <a:gd name="T111" fmla="*/ 0 h 3142"/>
                  <a:gd name="T112" fmla="*/ 0 w 2787"/>
                  <a:gd name="T113" fmla="*/ 0 h 31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787" h="3142">
                    <a:moveTo>
                      <a:pt x="2787" y="3142"/>
                    </a:moveTo>
                    <a:lnTo>
                      <a:pt x="2779" y="3124"/>
                    </a:lnTo>
                    <a:lnTo>
                      <a:pt x="2762" y="3078"/>
                    </a:lnTo>
                    <a:lnTo>
                      <a:pt x="2733" y="3009"/>
                    </a:lnTo>
                    <a:lnTo>
                      <a:pt x="2700" y="2923"/>
                    </a:lnTo>
                    <a:lnTo>
                      <a:pt x="2663" y="2830"/>
                    </a:lnTo>
                    <a:lnTo>
                      <a:pt x="2626" y="2734"/>
                    </a:lnTo>
                    <a:lnTo>
                      <a:pt x="2590" y="2643"/>
                    </a:lnTo>
                    <a:lnTo>
                      <a:pt x="2559" y="2566"/>
                    </a:lnTo>
                    <a:lnTo>
                      <a:pt x="2535" y="2507"/>
                    </a:lnTo>
                    <a:lnTo>
                      <a:pt x="2522" y="2475"/>
                    </a:lnTo>
                    <a:lnTo>
                      <a:pt x="2514" y="2457"/>
                    </a:lnTo>
                    <a:lnTo>
                      <a:pt x="2502" y="2430"/>
                    </a:lnTo>
                    <a:lnTo>
                      <a:pt x="2486" y="2394"/>
                    </a:lnTo>
                    <a:lnTo>
                      <a:pt x="2467" y="2354"/>
                    </a:lnTo>
                    <a:lnTo>
                      <a:pt x="2447" y="2310"/>
                    </a:lnTo>
                    <a:lnTo>
                      <a:pt x="2425" y="2264"/>
                    </a:lnTo>
                    <a:lnTo>
                      <a:pt x="2403" y="2218"/>
                    </a:lnTo>
                    <a:lnTo>
                      <a:pt x="2381" y="2175"/>
                    </a:lnTo>
                    <a:lnTo>
                      <a:pt x="2361" y="2135"/>
                    </a:lnTo>
                    <a:lnTo>
                      <a:pt x="2342" y="2101"/>
                    </a:lnTo>
                    <a:lnTo>
                      <a:pt x="2307" y="2042"/>
                    </a:lnTo>
                    <a:lnTo>
                      <a:pt x="2271" y="1983"/>
                    </a:lnTo>
                    <a:lnTo>
                      <a:pt x="2235" y="1926"/>
                    </a:lnTo>
                    <a:lnTo>
                      <a:pt x="2202" y="1872"/>
                    </a:lnTo>
                    <a:lnTo>
                      <a:pt x="2170" y="1823"/>
                    </a:lnTo>
                    <a:lnTo>
                      <a:pt x="2141" y="1778"/>
                    </a:lnTo>
                    <a:lnTo>
                      <a:pt x="2118" y="1743"/>
                    </a:lnTo>
                    <a:lnTo>
                      <a:pt x="2098" y="1715"/>
                    </a:lnTo>
                    <a:lnTo>
                      <a:pt x="2087" y="1698"/>
                    </a:lnTo>
                    <a:lnTo>
                      <a:pt x="2083" y="1691"/>
                    </a:lnTo>
                    <a:lnTo>
                      <a:pt x="2050" y="1646"/>
                    </a:lnTo>
                    <a:lnTo>
                      <a:pt x="1993" y="1572"/>
                    </a:lnTo>
                    <a:lnTo>
                      <a:pt x="1919" y="1479"/>
                    </a:lnTo>
                    <a:lnTo>
                      <a:pt x="1833" y="1372"/>
                    </a:lnTo>
                    <a:lnTo>
                      <a:pt x="1742" y="1261"/>
                    </a:lnTo>
                    <a:lnTo>
                      <a:pt x="1654" y="1153"/>
                    </a:lnTo>
                    <a:lnTo>
                      <a:pt x="1575" y="1055"/>
                    </a:lnTo>
                    <a:lnTo>
                      <a:pt x="1509" y="975"/>
                    </a:lnTo>
                    <a:lnTo>
                      <a:pt x="1466" y="921"/>
                    </a:lnTo>
                    <a:lnTo>
                      <a:pt x="1449" y="901"/>
                    </a:lnTo>
                    <a:lnTo>
                      <a:pt x="1438" y="882"/>
                    </a:lnTo>
                    <a:lnTo>
                      <a:pt x="1422" y="862"/>
                    </a:lnTo>
                    <a:lnTo>
                      <a:pt x="1406" y="844"/>
                    </a:lnTo>
                    <a:lnTo>
                      <a:pt x="1388" y="826"/>
                    </a:lnTo>
                    <a:lnTo>
                      <a:pt x="1369" y="812"/>
                    </a:lnTo>
                    <a:lnTo>
                      <a:pt x="1352" y="799"/>
                    </a:lnTo>
                    <a:lnTo>
                      <a:pt x="1337" y="788"/>
                    </a:lnTo>
                    <a:lnTo>
                      <a:pt x="1325" y="781"/>
                    </a:lnTo>
                    <a:lnTo>
                      <a:pt x="1316" y="776"/>
                    </a:lnTo>
                    <a:lnTo>
                      <a:pt x="1313" y="775"/>
                    </a:lnTo>
                    <a:lnTo>
                      <a:pt x="1299" y="757"/>
                    </a:lnTo>
                    <a:lnTo>
                      <a:pt x="1287" y="734"/>
                    </a:lnTo>
                    <a:lnTo>
                      <a:pt x="1274" y="709"/>
                    </a:lnTo>
                    <a:lnTo>
                      <a:pt x="1262" y="680"/>
                    </a:lnTo>
                    <a:lnTo>
                      <a:pt x="1252" y="652"/>
                    </a:lnTo>
                    <a:lnTo>
                      <a:pt x="1242" y="625"/>
                    </a:lnTo>
                    <a:lnTo>
                      <a:pt x="1233" y="599"/>
                    </a:lnTo>
                    <a:lnTo>
                      <a:pt x="1224" y="576"/>
                    </a:lnTo>
                    <a:lnTo>
                      <a:pt x="1217" y="558"/>
                    </a:lnTo>
                    <a:lnTo>
                      <a:pt x="1211" y="544"/>
                    </a:lnTo>
                    <a:lnTo>
                      <a:pt x="1206" y="536"/>
                    </a:lnTo>
                    <a:lnTo>
                      <a:pt x="1200" y="526"/>
                    </a:lnTo>
                    <a:lnTo>
                      <a:pt x="1192" y="514"/>
                    </a:lnTo>
                    <a:lnTo>
                      <a:pt x="1184" y="499"/>
                    </a:lnTo>
                    <a:lnTo>
                      <a:pt x="1175" y="484"/>
                    </a:lnTo>
                    <a:lnTo>
                      <a:pt x="1166" y="469"/>
                    </a:lnTo>
                    <a:lnTo>
                      <a:pt x="1156" y="452"/>
                    </a:lnTo>
                    <a:lnTo>
                      <a:pt x="1147" y="436"/>
                    </a:lnTo>
                    <a:lnTo>
                      <a:pt x="1137" y="419"/>
                    </a:lnTo>
                    <a:lnTo>
                      <a:pt x="1128" y="403"/>
                    </a:lnTo>
                    <a:lnTo>
                      <a:pt x="1115" y="385"/>
                    </a:lnTo>
                    <a:lnTo>
                      <a:pt x="1097" y="364"/>
                    </a:lnTo>
                    <a:lnTo>
                      <a:pt x="1074" y="342"/>
                    </a:lnTo>
                    <a:lnTo>
                      <a:pt x="1050" y="320"/>
                    </a:lnTo>
                    <a:lnTo>
                      <a:pt x="1024" y="298"/>
                    </a:lnTo>
                    <a:lnTo>
                      <a:pt x="1000" y="277"/>
                    </a:lnTo>
                    <a:lnTo>
                      <a:pt x="978" y="258"/>
                    </a:lnTo>
                    <a:lnTo>
                      <a:pt x="960" y="245"/>
                    </a:lnTo>
                    <a:lnTo>
                      <a:pt x="947" y="236"/>
                    </a:lnTo>
                    <a:lnTo>
                      <a:pt x="943" y="233"/>
                    </a:lnTo>
                    <a:lnTo>
                      <a:pt x="934" y="222"/>
                    </a:lnTo>
                    <a:lnTo>
                      <a:pt x="924" y="212"/>
                    </a:lnTo>
                    <a:lnTo>
                      <a:pt x="915" y="203"/>
                    </a:lnTo>
                    <a:lnTo>
                      <a:pt x="905" y="196"/>
                    </a:lnTo>
                    <a:lnTo>
                      <a:pt x="896" y="190"/>
                    </a:lnTo>
                    <a:lnTo>
                      <a:pt x="886" y="184"/>
                    </a:lnTo>
                    <a:lnTo>
                      <a:pt x="877" y="179"/>
                    </a:lnTo>
                    <a:lnTo>
                      <a:pt x="867" y="174"/>
                    </a:lnTo>
                    <a:lnTo>
                      <a:pt x="858" y="170"/>
                    </a:lnTo>
                    <a:lnTo>
                      <a:pt x="847" y="166"/>
                    </a:lnTo>
                    <a:lnTo>
                      <a:pt x="838" y="163"/>
                    </a:lnTo>
                    <a:lnTo>
                      <a:pt x="831" y="159"/>
                    </a:lnTo>
                    <a:lnTo>
                      <a:pt x="822" y="155"/>
                    </a:lnTo>
                    <a:lnTo>
                      <a:pt x="815" y="152"/>
                    </a:lnTo>
                    <a:lnTo>
                      <a:pt x="809" y="149"/>
                    </a:lnTo>
                    <a:lnTo>
                      <a:pt x="804" y="146"/>
                    </a:lnTo>
                    <a:lnTo>
                      <a:pt x="800" y="143"/>
                    </a:lnTo>
                    <a:lnTo>
                      <a:pt x="796" y="141"/>
                    </a:lnTo>
                    <a:lnTo>
                      <a:pt x="794" y="139"/>
                    </a:lnTo>
                    <a:lnTo>
                      <a:pt x="790" y="136"/>
                    </a:lnTo>
                    <a:lnTo>
                      <a:pt x="778" y="128"/>
                    </a:lnTo>
                    <a:lnTo>
                      <a:pt x="762" y="117"/>
                    </a:lnTo>
                    <a:lnTo>
                      <a:pt x="737" y="103"/>
                    </a:lnTo>
                    <a:lnTo>
                      <a:pt x="710" y="87"/>
                    </a:lnTo>
                    <a:lnTo>
                      <a:pt x="678" y="68"/>
                    </a:lnTo>
                    <a:lnTo>
                      <a:pt x="643" y="51"/>
                    </a:lnTo>
                    <a:lnTo>
                      <a:pt x="605" y="34"/>
                    </a:lnTo>
                    <a:lnTo>
                      <a:pt x="567" y="19"/>
                    </a:lnTo>
                    <a:lnTo>
                      <a:pt x="527" y="6"/>
                    </a:lnTo>
                    <a:lnTo>
                      <a:pt x="517" y="4"/>
                    </a:lnTo>
                    <a:lnTo>
                      <a:pt x="509" y="2"/>
                    </a:lnTo>
                    <a:lnTo>
                      <a:pt x="502" y="1"/>
                    </a:lnTo>
                    <a:lnTo>
                      <a:pt x="495" y="0"/>
                    </a:lnTo>
                    <a:lnTo>
                      <a:pt x="489" y="0"/>
                    </a:lnTo>
                    <a:lnTo>
                      <a:pt x="483" y="0"/>
                    </a:lnTo>
                    <a:lnTo>
                      <a:pt x="477" y="0"/>
                    </a:lnTo>
                    <a:lnTo>
                      <a:pt x="472" y="0"/>
                    </a:lnTo>
                    <a:lnTo>
                      <a:pt x="467" y="1"/>
                    </a:lnTo>
                    <a:lnTo>
                      <a:pt x="462" y="1"/>
                    </a:lnTo>
                    <a:lnTo>
                      <a:pt x="459" y="2"/>
                    </a:lnTo>
                    <a:lnTo>
                      <a:pt x="456" y="3"/>
                    </a:lnTo>
                    <a:lnTo>
                      <a:pt x="451" y="4"/>
                    </a:lnTo>
                    <a:lnTo>
                      <a:pt x="445" y="6"/>
                    </a:lnTo>
                    <a:lnTo>
                      <a:pt x="440" y="8"/>
                    </a:lnTo>
                    <a:lnTo>
                      <a:pt x="436" y="11"/>
                    </a:lnTo>
                    <a:lnTo>
                      <a:pt x="431" y="13"/>
                    </a:lnTo>
                    <a:lnTo>
                      <a:pt x="427" y="16"/>
                    </a:lnTo>
                    <a:lnTo>
                      <a:pt x="425" y="17"/>
                    </a:lnTo>
                    <a:lnTo>
                      <a:pt x="422" y="19"/>
                    </a:lnTo>
                    <a:lnTo>
                      <a:pt x="420" y="25"/>
                    </a:lnTo>
                    <a:lnTo>
                      <a:pt x="417" y="30"/>
                    </a:lnTo>
                    <a:lnTo>
                      <a:pt x="415" y="35"/>
                    </a:lnTo>
                    <a:lnTo>
                      <a:pt x="413" y="39"/>
                    </a:lnTo>
                    <a:lnTo>
                      <a:pt x="413" y="44"/>
                    </a:lnTo>
                    <a:lnTo>
                      <a:pt x="412" y="46"/>
                    </a:lnTo>
                    <a:lnTo>
                      <a:pt x="412" y="49"/>
                    </a:lnTo>
                    <a:lnTo>
                      <a:pt x="412" y="51"/>
                    </a:lnTo>
                    <a:lnTo>
                      <a:pt x="412" y="52"/>
                    </a:lnTo>
                    <a:lnTo>
                      <a:pt x="411" y="52"/>
                    </a:lnTo>
                    <a:lnTo>
                      <a:pt x="407" y="50"/>
                    </a:lnTo>
                    <a:lnTo>
                      <a:pt x="402" y="47"/>
                    </a:lnTo>
                    <a:lnTo>
                      <a:pt x="395" y="45"/>
                    </a:lnTo>
                    <a:lnTo>
                      <a:pt x="388" y="43"/>
                    </a:lnTo>
                    <a:lnTo>
                      <a:pt x="379" y="39"/>
                    </a:lnTo>
                    <a:lnTo>
                      <a:pt x="370" y="36"/>
                    </a:lnTo>
                    <a:lnTo>
                      <a:pt x="361" y="34"/>
                    </a:lnTo>
                    <a:lnTo>
                      <a:pt x="353" y="31"/>
                    </a:lnTo>
                    <a:lnTo>
                      <a:pt x="346" y="31"/>
                    </a:lnTo>
                    <a:lnTo>
                      <a:pt x="339" y="31"/>
                    </a:lnTo>
                    <a:lnTo>
                      <a:pt x="333" y="31"/>
                    </a:lnTo>
                    <a:lnTo>
                      <a:pt x="328" y="31"/>
                    </a:lnTo>
                    <a:lnTo>
                      <a:pt x="324" y="31"/>
                    </a:lnTo>
                    <a:lnTo>
                      <a:pt x="320" y="31"/>
                    </a:lnTo>
                    <a:lnTo>
                      <a:pt x="316" y="33"/>
                    </a:lnTo>
                    <a:lnTo>
                      <a:pt x="311" y="34"/>
                    </a:lnTo>
                    <a:lnTo>
                      <a:pt x="307" y="35"/>
                    </a:lnTo>
                    <a:lnTo>
                      <a:pt x="302" y="36"/>
                    </a:lnTo>
                    <a:lnTo>
                      <a:pt x="296" y="39"/>
                    </a:lnTo>
                    <a:lnTo>
                      <a:pt x="294" y="40"/>
                    </a:lnTo>
                    <a:lnTo>
                      <a:pt x="292" y="40"/>
                    </a:lnTo>
                    <a:lnTo>
                      <a:pt x="289" y="41"/>
                    </a:lnTo>
                    <a:lnTo>
                      <a:pt x="287" y="43"/>
                    </a:lnTo>
                    <a:lnTo>
                      <a:pt x="284" y="45"/>
                    </a:lnTo>
                    <a:lnTo>
                      <a:pt x="280" y="46"/>
                    </a:lnTo>
                    <a:lnTo>
                      <a:pt x="276" y="49"/>
                    </a:lnTo>
                    <a:lnTo>
                      <a:pt x="274" y="51"/>
                    </a:lnTo>
                    <a:lnTo>
                      <a:pt x="270" y="54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2" y="63"/>
                    </a:lnTo>
                    <a:lnTo>
                      <a:pt x="260" y="67"/>
                    </a:lnTo>
                    <a:lnTo>
                      <a:pt x="257" y="72"/>
                    </a:lnTo>
                    <a:lnTo>
                      <a:pt x="256" y="76"/>
                    </a:lnTo>
                    <a:lnTo>
                      <a:pt x="255" y="81"/>
                    </a:lnTo>
                    <a:lnTo>
                      <a:pt x="255" y="85"/>
                    </a:lnTo>
                    <a:lnTo>
                      <a:pt x="253" y="89"/>
                    </a:lnTo>
                    <a:lnTo>
                      <a:pt x="255" y="95"/>
                    </a:lnTo>
                    <a:lnTo>
                      <a:pt x="256" y="100"/>
                    </a:lnTo>
                    <a:lnTo>
                      <a:pt x="255" y="99"/>
                    </a:lnTo>
                    <a:lnTo>
                      <a:pt x="252" y="98"/>
                    </a:lnTo>
                    <a:lnTo>
                      <a:pt x="247" y="95"/>
                    </a:lnTo>
                    <a:lnTo>
                      <a:pt x="241" y="93"/>
                    </a:lnTo>
                    <a:lnTo>
                      <a:pt x="234" y="89"/>
                    </a:lnTo>
                    <a:lnTo>
                      <a:pt x="226" y="85"/>
                    </a:lnTo>
                    <a:lnTo>
                      <a:pt x="219" y="83"/>
                    </a:lnTo>
                    <a:lnTo>
                      <a:pt x="210" y="81"/>
                    </a:lnTo>
                    <a:lnTo>
                      <a:pt x="202" y="78"/>
                    </a:lnTo>
                    <a:lnTo>
                      <a:pt x="196" y="77"/>
                    </a:lnTo>
                    <a:lnTo>
                      <a:pt x="189" y="76"/>
                    </a:lnTo>
                    <a:lnTo>
                      <a:pt x="184" y="76"/>
                    </a:lnTo>
                    <a:lnTo>
                      <a:pt x="179" y="74"/>
                    </a:lnTo>
                    <a:lnTo>
                      <a:pt x="175" y="74"/>
                    </a:lnTo>
                    <a:lnTo>
                      <a:pt x="170" y="74"/>
                    </a:lnTo>
                    <a:lnTo>
                      <a:pt x="165" y="76"/>
                    </a:lnTo>
                    <a:lnTo>
                      <a:pt x="159" y="76"/>
                    </a:lnTo>
                    <a:lnTo>
                      <a:pt x="152" y="78"/>
                    </a:lnTo>
                    <a:lnTo>
                      <a:pt x="145" y="81"/>
                    </a:lnTo>
                    <a:lnTo>
                      <a:pt x="137" y="84"/>
                    </a:lnTo>
                    <a:lnTo>
                      <a:pt x="133" y="85"/>
                    </a:lnTo>
                    <a:lnTo>
                      <a:pt x="128" y="88"/>
                    </a:lnTo>
                    <a:lnTo>
                      <a:pt x="124" y="90"/>
                    </a:lnTo>
                    <a:lnTo>
                      <a:pt x="119" y="93"/>
                    </a:lnTo>
                    <a:lnTo>
                      <a:pt x="114" y="95"/>
                    </a:lnTo>
                    <a:lnTo>
                      <a:pt x="110" y="99"/>
                    </a:lnTo>
                    <a:lnTo>
                      <a:pt x="105" y="101"/>
                    </a:lnTo>
                    <a:lnTo>
                      <a:pt x="101" y="105"/>
                    </a:lnTo>
                    <a:lnTo>
                      <a:pt x="98" y="109"/>
                    </a:lnTo>
                    <a:lnTo>
                      <a:pt x="95" y="112"/>
                    </a:lnTo>
                    <a:lnTo>
                      <a:pt x="92" y="116"/>
                    </a:lnTo>
                    <a:lnTo>
                      <a:pt x="91" y="122"/>
                    </a:lnTo>
                    <a:lnTo>
                      <a:pt x="89" y="130"/>
                    </a:lnTo>
                    <a:lnTo>
                      <a:pt x="88" y="137"/>
                    </a:lnTo>
                    <a:lnTo>
                      <a:pt x="87" y="144"/>
                    </a:lnTo>
                    <a:lnTo>
                      <a:pt x="87" y="152"/>
                    </a:lnTo>
                    <a:lnTo>
                      <a:pt x="88" y="159"/>
                    </a:lnTo>
                    <a:lnTo>
                      <a:pt x="88" y="165"/>
                    </a:lnTo>
                    <a:lnTo>
                      <a:pt x="91" y="171"/>
                    </a:lnTo>
                    <a:lnTo>
                      <a:pt x="92" y="175"/>
                    </a:lnTo>
                    <a:lnTo>
                      <a:pt x="91" y="174"/>
                    </a:lnTo>
                    <a:lnTo>
                      <a:pt x="88" y="174"/>
                    </a:lnTo>
                    <a:lnTo>
                      <a:pt x="86" y="174"/>
                    </a:lnTo>
                    <a:lnTo>
                      <a:pt x="82" y="173"/>
                    </a:lnTo>
                    <a:lnTo>
                      <a:pt x="78" y="173"/>
                    </a:lnTo>
                    <a:lnTo>
                      <a:pt x="73" y="173"/>
                    </a:lnTo>
                    <a:lnTo>
                      <a:pt x="68" y="173"/>
                    </a:lnTo>
                    <a:lnTo>
                      <a:pt x="61" y="174"/>
                    </a:lnTo>
                    <a:lnTo>
                      <a:pt x="55" y="174"/>
                    </a:lnTo>
                    <a:lnTo>
                      <a:pt x="51" y="175"/>
                    </a:lnTo>
                    <a:lnTo>
                      <a:pt x="48" y="176"/>
                    </a:lnTo>
                    <a:lnTo>
                      <a:pt x="43" y="179"/>
                    </a:lnTo>
                    <a:lnTo>
                      <a:pt x="40" y="180"/>
                    </a:lnTo>
                    <a:lnTo>
                      <a:pt x="34" y="182"/>
                    </a:lnTo>
                    <a:lnTo>
                      <a:pt x="29" y="186"/>
                    </a:lnTo>
                    <a:lnTo>
                      <a:pt x="25" y="188"/>
                    </a:lnTo>
                    <a:lnTo>
                      <a:pt x="20" y="191"/>
                    </a:lnTo>
                    <a:lnTo>
                      <a:pt x="18" y="193"/>
                    </a:lnTo>
                    <a:lnTo>
                      <a:pt x="14" y="196"/>
                    </a:lnTo>
                    <a:lnTo>
                      <a:pt x="9" y="203"/>
                    </a:lnTo>
                    <a:lnTo>
                      <a:pt x="4" y="211"/>
                    </a:lnTo>
                    <a:lnTo>
                      <a:pt x="1" y="218"/>
                    </a:lnTo>
                    <a:lnTo>
                      <a:pt x="0" y="227"/>
                    </a:lnTo>
                    <a:lnTo>
                      <a:pt x="0" y="234"/>
                    </a:lnTo>
                    <a:lnTo>
                      <a:pt x="1" y="241"/>
                    </a:lnTo>
                    <a:lnTo>
                      <a:pt x="2" y="250"/>
                    </a:lnTo>
                    <a:lnTo>
                      <a:pt x="4" y="257"/>
                    </a:lnTo>
                    <a:lnTo>
                      <a:pt x="6" y="263"/>
                    </a:lnTo>
                    <a:lnTo>
                      <a:pt x="9" y="271"/>
                    </a:lnTo>
                    <a:lnTo>
                      <a:pt x="11" y="277"/>
                    </a:lnTo>
                    <a:lnTo>
                      <a:pt x="14" y="283"/>
                    </a:lnTo>
                    <a:lnTo>
                      <a:pt x="16" y="290"/>
                    </a:lnTo>
                    <a:lnTo>
                      <a:pt x="19" y="298"/>
                    </a:lnTo>
                    <a:lnTo>
                      <a:pt x="23" y="304"/>
                    </a:lnTo>
                    <a:lnTo>
                      <a:pt x="27" y="311"/>
                    </a:lnTo>
                    <a:lnTo>
                      <a:pt x="32" y="319"/>
                    </a:lnTo>
                    <a:lnTo>
                      <a:pt x="36" y="326"/>
                    </a:lnTo>
                    <a:lnTo>
                      <a:pt x="42" y="333"/>
                    </a:lnTo>
                    <a:lnTo>
                      <a:pt x="47" y="339"/>
                    </a:lnTo>
                    <a:lnTo>
                      <a:pt x="45" y="339"/>
                    </a:lnTo>
                    <a:lnTo>
                      <a:pt x="41" y="341"/>
                    </a:lnTo>
                    <a:lnTo>
                      <a:pt x="37" y="341"/>
                    </a:lnTo>
                    <a:lnTo>
                      <a:pt x="32" y="342"/>
                    </a:lnTo>
                    <a:lnTo>
                      <a:pt x="27" y="343"/>
                    </a:lnTo>
                    <a:lnTo>
                      <a:pt x="22" y="346"/>
                    </a:lnTo>
                    <a:lnTo>
                      <a:pt x="18" y="349"/>
                    </a:lnTo>
                    <a:lnTo>
                      <a:pt x="14" y="353"/>
                    </a:lnTo>
                    <a:lnTo>
                      <a:pt x="11" y="357"/>
                    </a:lnTo>
                    <a:lnTo>
                      <a:pt x="10" y="361"/>
                    </a:lnTo>
                    <a:lnTo>
                      <a:pt x="9" y="365"/>
                    </a:lnTo>
                    <a:lnTo>
                      <a:pt x="8" y="368"/>
                    </a:lnTo>
                    <a:lnTo>
                      <a:pt x="6" y="370"/>
                    </a:lnTo>
                    <a:lnTo>
                      <a:pt x="6" y="371"/>
                    </a:lnTo>
                    <a:lnTo>
                      <a:pt x="5" y="373"/>
                    </a:lnTo>
                    <a:lnTo>
                      <a:pt x="5" y="374"/>
                    </a:lnTo>
                    <a:lnTo>
                      <a:pt x="5" y="375"/>
                    </a:lnTo>
                    <a:lnTo>
                      <a:pt x="5" y="377"/>
                    </a:lnTo>
                    <a:lnTo>
                      <a:pt x="6" y="382"/>
                    </a:lnTo>
                    <a:lnTo>
                      <a:pt x="8" y="387"/>
                    </a:lnTo>
                    <a:lnTo>
                      <a:pt x="9" y="395"/>
                    </a:lnTo>
                    <a:lnTo>
                      <a:pt x="10" y="402"/>
                    </a:lnTo>
                    <a:lnTo>
                      <a:pt x="14" y="412"/>
                    </a:lnTo>
                    <a:lnTo>
                      <a:pt x="18" y="420"/>
                    </a:lnTo>
                    <a:lnTo>
                      <a:pt x="22" y="430"/>
                    </a:lnTo>
                    <a:lnTo>
                      <a:pt x="27" y="441"/>
                    </a:lnTo>
                    <a:lnTo>
                      <a:pt x="33" y="450"/>
                    </a:lnTo>
                    <a:lnTo>
                      <a:pt x="38" y="458"/>
                    </a:lnTo>
                    <a:lnTo>
                      <a:pt x="42" y="467"/>
                    </a:lnTo>
                    <a:lnTo>
                      <a:pt x="46" y="474"/>
                    </a:lnTo>
                    <a:lnTo>
                      <a:pt x="50" y="480"/>
                    </a:lnTo>
                    <a:lnTo>
                      <a:pt x="52" y="487"/>
                    </a:lnTo>
                    <a:lnTo>
                      <a:pt x="56" y="492"/>
                    </a:lnTo>
                    <a:lnTo>
                      <a:pt x="59" y="495"/>
                    </a:lnTo>
                    <a:lnTo>
                      <a:pt x="61" y="499"/>
                    </a:lnTo>
                    <a:lnTo>
                      <a:pt x="63" y="503"/>
                    </a:lnTo>
                    <a:lnTo>
                      <a:pt x="64" y="504"/>
                    </a:lnTo>
                    <a:lnTo>
                      <a:pt x="65" y="505"/>
                    </a:lnTo>
                    <a:lnTo>
                      <a:pt x="68" y="509"/>
                    </a:lnTo>
                    <a:lnTo>
                      <a:pt x="70" y="512"/>
                    </a:lnTo>
                    <a:lnTo>
                      <a:pt x="73" y="517"/>
                    </a:lnTo>
                    <a:lnTo>
                      <a:pt x="75" y="523"/>
                    </a:lnTo>
                    <a:lnTo>
                      <a:pt x="79" y="531"/>
                    </a:lnTo>
                    <a:lnTo>
                      <a:pt x="82" y="538"/>
                    </a:lnTo>
                    <a:lnTo>
                      <a:pt x="86" y="547"/>
                    </a:lnTo>
                    <a:lnTo>
                      <a:pt x="88" y="557"/>
                    </a:lnTo>
                    <a:lnTo>
                      <a:pt x="91" y="566"/>
                    </a:lnTo>
                    <a:lnTo>
                      <a:pt x="92" y="575"/>
                    </a:lnTo>
                    <a:lnTo>
                      <a:pt x="92" y="584"/>
                    </a:lnTo>
                    <a:lnTo>
                      <a:pt x="92" y="592"/>
                    </a:lnTo>
                    <a:lnTo>
                      <a:pt x="92" y="601"/>
                    </a:lnTo>
                    <a:lnTo>
                      <a:pt x="93" y="608"/>
                    </a:lnTo>
                    <a:lnTo>
                      <a:pt x="95" y="617"/>
                    </a:lnTo>
                    <a:lnTo>
                      <a:pt x="97" y="624"/>
                    </a:lnTo>
                    <a:lnTo>
                      <a:pt x="101" y="631"/>
                    </a:lnTo>
                    <a:lnTo>
                      <a:pt x="107" y="639"/>
                    </a:lnTo>
                    <a:lnTo>
                      <a:pt x="115" y="646"/>
                    </a:lnTo>
                    <a:lnTo>
                      <a:pt x="124" y="656"/>
                    </a:lnTo>
                    <a:lnTo>
                      <a:pt x="136" y="666"/>
                    </a:lnTo>
                    <a:lnTo>
                      <a:pt x="147" y="677"/>
                    </a:lnTo>
                    <a:lnTo>
                      <a:pt x="160" y="688"/>
                    </a:lnTo>
                    <a:lnTo>
                      <a:pt x="174" y="699"/>
                    </a:lnTo>
                    <a:lnTo>
                      <a:pt x="187" y="711"/>
                    </a:lnTo>
                    <a:lnTo>
                      <a:pt x="200" y="722"/>
                    </a:lnTo>
                    <a:lnTo>
                      <a:pt x="212" y="733"/>
                    </a:lnTo>
                    <a:lnTo>
                      <a:pt x="224" y="744"/>
                    </a:lnTo>
                    <a:lnTo>
                      <a:pt x="239" y="760"/>
                    </a:lnTo>
                    <a:lnTo>
                      <a:pt x="253" y="775"/>
                    </a:lnTo>
                    <a:lnTo>
                      <a:pt x="266" y="788"/>
                    </a:lnTo>
                    <a:lnTo>
                      <a:pt x="276" y="801"/>
                    </a:lnTo>
                    <a:lnTo>
                      <a:pt x="287" y="813"/>
                    </a:lnTo>
                    <a:lnTo>
                      <a:pt x="294" y="824"/>
                    </a:lnTo>
                    <a:lnTo>
                      <a:pt x="303" y="834"/>
                    </a:lnTo>
                    <a:lnTo>
                      <a:pt x="311" y="842"/>
                    </a:lnTo>
                    <a:lnTo>
                      <a:pt x="319" y="850"/>
                    </a:lnTo>
                    <a:lnTo>
                      <a:pt x="326" y="857"/>
                    </a:lnTo>
                    <a:lnTo>
                      <a:pt x="337" y="864"/>
                    </a:lnTo>
                    <a:lnTo>
                      <a:pt x="349" y="872"/>
                    </a:lnTo>
                    <a:lnTo>
                      <a:pt x="363" y="878"/>
                    </a:lnTo>
                    <a:lnTo>
                      <a:pt x="380" y="885"/>
                    </a:lnTo>
                    <a:lnTo>
                      <a:pt x="397" y="891"/>
                    </a:lnTo>
                    <a:lnTo>
                      <a:pt x="416" y="898"/>
                    </a:lnTo>
                    <a:lnTo>
                      <a:pt x="434" y="904"/>
                    </a:lnTo>
                    <a:lnTo>
                      <a:pt x="452" y="910"/>
                    </a:lnTo>
                    <a:lnTo>
                      <a:pt x="468" y="916"/>
                    </a:lnTo>
                    <a:lnTo>
                      <a:pt x="485" y="921"/>
                    </a:lnTo>
                    <a:lnTo>
                      <a:pt x="497" y="926"/>
                    </a:lnTo>
                    <a:lnTo>
                      <a:pt x="511" y="932"/>
                    </a:lnTo>
                    <a:lnTo>
                      <a:pt x="526" y="939"/>
                    </a:lnTo>
                    <a:lnTo>
                      <a:pt x="543" y="948"/>
                    </a:lnTo>
                    <a:lnTo>
                      <a:pt x="561" y="958"/>
                    </a:lnTo>
                    <a:lnTo>
                      <a:pt x="579" y="968"/>
                    </a:lnTo>
                    <a:lnTo>
                      <a:pt x="595" y="977"/>
                    </a:lnTo>
                    <a:lnTo>
                      <a:pt x="613" y="987"/>
                    </a:lnTo>
                    <a:lnTo>
                      <a:pt x="628" y="997"/>
                    </a:lnTo>
                    <a:lnTo>
                      <a:pt x="644" y="1006"/>
                    </a:lnTo>
                    <a:lnTo>
                      <a:pt x="671" y="1019"/>
                    </a:lnTo>
                    <a:lnTo>
                      <a:pt x="699" y="1028"/>
                    </a:lnTo>
                    <a:lnTo>
                      <a:pt x="727" y="1035"/>
                    </a:lnTo>
                    <a:lnTo>
                      <a:pt x="755" y="1039"/>
                    </a:lnTo>
                    <a:lnTo>
                      <a:pt x="783" y="1042"/>
                    </a:lnTo>
                    <a:lnTo>
                      <a:pt x="810" y="1045"/>
                    </a:lnTo>
                    <a:lnTo>
                      <a:pt x="837" y="1050"/>
                    </a:lnTo>
                    <a:lnTo>
                      <a:pt x="863" y="1057"/>
                    </a:lnTo>
                    <a:lnTo>
                      <a:pt x="887" y="1067"/>
                    </a:lnTo>
                    <a:lnTo>
                      <a:pt x="910" y="1080"/>
                    </a:lnTo>
                    <a:lnTo>
                      <a:pt x="922" y="1090"/>
                    </a:lnTo>
                    <a:lnTo>
                      <a:pt x="933" y="1102"/>
                    </a:lnTo>
                    <a:lnTo>
                      <a:pt x="946" y="1117"/>
                    </a:lnTo>
                    <a:lnTo>
                      <a:pt x="959" y="1133"/>
                    </a:lnTo>
                    <a:lnTo>
                      <a:pt x="972" y="1150"/>
                    </a:lnTo>
                    <a:lnTo>
                      <a:pt x="984" y="1169"/>
                    </a:lnTo>
                    <a:lnTo>
                      <a:pt x="997" y="1186"/>
                    </a:lnTo>
                    <a:lnTo>
                      <a:pt x="1009" y="1202"/>
                    </a:lnTo>
                    <a:lnTo>
                      <a:pt x="1019" y="1217"/>
                    </a:lnTo>
                    <a:lnTo>
                      <a:pt x="1027" y="1229"/>
                    </a:lnTo>
                    <a:lnTo>
                      <a:pt x="1039" y="1246"/>
                    </a:lnTo>
                    <a:lnTo>
                      <a:pt x="1057" y="1278"/>
                    </a:lnTo>
                    <a:lnTo>
                      <a:pt x="1080" y="1318"/>
                    </a:lnTo>
                    <a:lnTo>
                      <a:pt x="1107" y="1364"/>
                    </a:lnTo>
                    <a:lnTo>
                      <a:pt x="1134" y="1413"/>
                    </a:lnTo>
                    <a:lnTo>
                      <a:pt x="1160" y="1461"/>
                    </a:lnTo>
                    <a:lnTo>
                      <a:pt x="1184" y="1504"/>
                    </a:lnTo>
                    <a:lnTo>
                      <a:pt x="1203" y="1539"/>
                    </a:lnTo>
                    <a:lnTo>
                      <a:pt x="1216" y="1563"/>
                    </a:lnTo>
                    <a:lnTo>
                      <a:pt x="1221" y="1571"/>
                    </a:lnTo>
                    <a:lnTo>
                      <a:pt x="1229" y="1592"/>
                    </a:lnTo>
                    <a:lnTo>
                      <a:pt x="1253" y="1648"/>
                    </a:lnTo>
                    <a:lnTo>
                      <a:pt x="1288" y="1733"/>
                    </a:lnTo>
                    <a:lnTo>
                      <a:pt x="1331" y="1836"/>
                    </a:lnTo>
                    <a:lnTo>
                      <a:pt x="1379" y="1951"/>
                    </a:lnTo>
                    <a:lnTo>
                      <a:pt x="1426" y="2069"/>
                    </a:lnTo>
                    <a:lnTo>
                      <a:pt x="1472" y="2180"/>
                    </a:lnTo>
                    <a:lnTo>
                      <a:pt x="1513" y="2278"/>
                    </a:lnTo>
                    <a:lnTo>
                      <a:pt x="1544" y="2353"/>
                    </a:lnTo>
                    <a:lnTo>
                      <a:pt x="1562" y="2397"/>
                    </a:lnTo>
                    <a:lnTo>
                      <a:pt x="1585" y="2454"/>
                    </a:lnTo>
                    <a:lnTo>
                      <a:pt x="1604" y="2508"/>
                    </a:lnTo>
                    <a:lnTo>
                      <a:pt x="1622" y="2559"/>
                    </a:lnTo>
                    <a:lnTo>
                      <a:pt x="1637" y="2605"/>
                    </a:lnTo>
                    <a:lnTo>
                      <a:pt x="1650" y="2648"/>
                    </a:lnTo>
                    <a:lnTo>
                      <a:pt x="1663" y="2689"/>
                    </a:lnTo>
                    <a:lnTo>
                      <a:pt x="1673" y="2727"/>
                    </a:lnTo>
                    <a:lnTo>
                      <a:pt x="1683" y="2761"/>
                    </a:lnTo>
                    <a:lnTo>
                      <a:pt x="1694" y="2793"/>
                    </a:lnTo>
                    <a:lnTo>
                      <a:pt x="1703" y="2823"/>
                    </a:lnTo>
                    <a:lnTo>
                      <a:pt x="1713" y="2853"/>
                    </a:lnTo>
                    <a:lnTo>
                      <a:pt x="1726" y="2890"/>
                    </a:lnTo>
                    <a:lnTo>
                      <a:pt x="1739" y="2930"/>
                    </a:lnTo>
                    <a:lnTo>
                      <a:pt x="1753" y="2973"/>
                    </a:lnTo>
                    <a:lnTo>
                      <a:pt x="1767" y="3015"/>
                    </a:lnTo>
                    <a:lnTo>
                      <a:pt x="1780" y="3054"/>
                    </a:lnTo>
                    <a:lnTo>
                      <a:pt x="1790" y="3090"/>
                    </a:lnTo>
                    <a:lnTo>
                      <a:pt x="1799" y="3117"/>
                    </a:lnTo>
                    <a:lnTo>
                      <a:pt x="1805" y="3135"/>
                    </a:lnTo>
                    <a:lnTo>
                      <a:pt x="1806" y="3142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2" name="Freeform 119"/>
              <p:cNvSpPr>
                <a:spLocks/>
              </p:cNvSpPr>
              <p:nvPr/>
            </p:nvSpPr>
            <p:spPr bwMode="auto">
              <a:xfrm>
                <a:off x="2253" y="2914"/>
                <a:ext cx="126" cy="145"/>
              </a:xfrm>
              <a:custGeom>
                <a:avLst/>
                <a:gdLst>
                  <a:gd name="T0" fmla="*/ 0 w 379"/>
                  <a:gd name="T1" fmla="*/ 0 h 435"/>
                  <a:gd name="T2" fmla="*/ 0 w 379"/>
                  <a:gd name="T3" fmla="*/ 0 h 435"/>
                  <a:gd name="T4" fmla="*/ 0 w 379"/>
                  <a:gd name="T5" fmla="*/ 0 h 435"/>
                  <a:gd name="T6" fmla="*/ 0 w 379"/>
                  <a:gd name="T7" fmla="*/ 0 h 435"/>
                  <a:gd name="T8" fmla="*/ 0 w 379"/>
                  <a:gd name="T9" fmla="*/ 0 h 435"/>
                  <a:gd name="T10" fmla="*/ 0 w 379"/>
                  <a:gd name="T11" fmla="*/ 0 h 435"/>
                  <a:gd name="T12" fmla="*/ 0 w 379"/>
                  <a:gd name="T13" fmla="*/ 0 h 435"/>
                  <a:gd name="T14" fmla="*/ 0 w 379"/>
                  <a:gd name="T15" fmla="*/ 0 h 435"/>
                  <a:gd name="T16" fmla="*/ 0 w 379"/>
                  <a:gd name="T17" fmla="*/ 0 h 435"/>
                  <a:gd name="T18" fmla="*/ 0 w 379"/>
                  <a:gd name="T19" fmla="*/ 0 h 435"/>
                  <a:gd name="T20" fmla="*/ 0 w 379"/>
                  <a:gd name="T21" fmla="*/ 0 h 435"/>
                  <a:gd name="T22" fmla="*/ 0 w 379"/>
                  <a:gd name="T23" fmla="*/ 0 h 435"/>
                  <a:gd name="T24" fmla="*/ 0 w 379"/>
                  <a:gd name="T25" fmla="*/ 0 h 435"/>
                  <a:gd name="T26" fmla="*/ 0 w 379"/>
                  <a:gd name="T27" fmla="*/ 0 h 435"/>
                  <a:gd name="T28" fmla="*/ 0 w 379"/>
                  <a:gd name="T29" fmla="*/ 0 h 435"/>
                  <a:gd name="T30" fmla="*/ 0 w 379"/>
                  <a:gd name="T31" fmla="*/ 0 h 435"/>
                  <a:gd name="T32" fmla="*/ 0 w 379"/>
                  <a:gd name="T33" fmla="*/ 0 h 435"/>
                  <a:gd name="T34" fmla="*/ 0 w 379"/>
                  <a:gd name="T35" fmla="*/ 0 h 435"/>
                  <a:gd name="T36" fmla="*/ 0 w 379"/>
                  <a:gd name="T37" fmla="*/ 0 h 435"/>
                  <a:gd name="T38" fmla="*/ 0 w 379"/>
                  <a:gd name="T39" fmla="*/ 0 h 435"/>
                  <a:gd name="T40" fmla="*/ 0 w 379"/>
                  <a:gd name="T41" fmla="*/ 0 h 435"/>
                  <a:gd name="T42" fmla="*/ 0 w 379"/>
                  <a:gd name="T43" fmla="*/ 0 h 435"/>
                  <a:gd name="T44" fmla="*/ 0 w 379"/>
                  <a:gd name="T45" fmla="*/ 0 h 435"/>
                  <a:gd name="T46" fmla="*/ 0 w 379"/>
                  <a:gd name="T47" fmla="*/ 0 h 435"/>
                  <a:gd name="T48" fmla="*/ 0 w 379"/>
                  <a:gd name="T49" fmla="*/ 0 h 435"/>
                  <a:gd name="T50" fmla="*/ 0 w 379"/>
                  <a:gd name="T51" fmla="*/ 0 h 435"/>
                  <a:gd name="T52" fmla="*/ 0 w 379"/>
                  <a:gd name="T53" fmla="*/ 0 h 435"/>
                  <a:gd name="T54" fmla="*/ 0 w 379"/>
                  <a:gd name="T55" fmla="*/ 0 h 435"/>
                  <a:gd name="T56" fmla="*/ 0 w 379"/>
                  <a:gd name="T57" fmla="*/ 0 h 435"/>
                  <a:gd name="T58" fmla="*/ 0 w 379"/>
                  <a:gd name="T59" fmla="*/ 0 h 435"/>
                  <a:gd name="T60" fmla="*/ 0 w 379"/>
                  <a:gd name="T61" fmla="*/ 0 h 435"/>
                  <a:gd name="T62" fmla="*/ 0 w 379"/>
                  <a:gd name="T63" fmla="*/ 0 h 435"/>
                  <a:gd name="T64" fmla="*/ 0 w 379"/>
                  <a:gd name="T65" fmla="*/ 0 h 435"/>
                  <a:gd name="T66" fmla="*/ 0 w 379"/>
                  <a:gd name="T67" fmla="*/ 0 h 435"/>
                  <a:gd name="T68" fmla="*/ 0 w 379"/>
                  <a:gd name="T69" fmla="*/ 0 h 435"/>
                  <a:gd name="T70" fmla="*/ 0 w 379"/>
                  <a:gd name="T71" fmla="*/ 0 h 435"/>
                  <a:gd name="T72" fmla="*/ 0 w 379"/>
                  <a:gd name="T73" fmla="*/ 0 h 435"/>
                  <a:gd name="T74" fmla="*/ 0 w 379"/>
                  <a:gd name="T75" fmla="*/ 0 h 435"/>
                  <a:gd name="T76" fmla="*/ 0 w 379"/>
                  <a:gd name="T77" fmla="*/ 0 h 435"/>
                  <a:gd name="T78" fmla="*/ 0 w 379"/>
                  <a:gd name="T79" fmla="*/ 0 h 435"/>
                  <a:gd name="T80" fmla="*/ 0 w 379"/>
                  <a:gd name="T81" fmla="*/ 0 h 435"/>
                  <a:gd name="T82" fmla="*/ 0 w 379"/>
                  <a:gd name="T83" fmla="*/ 0 h 435"/>
                  <a:gd name="T84" fmla="*/ 0 w 379"/>
                  <a:gd name="T85" fmla="*/ 0 h 435"/>
                  <a:gd name="T86" fmla="*/ 0 w 379"/>
                  <a:gd name="T87" fmla="*/ 0 h 435"/>
                  <a:gd name="T88" fmla="*/ 0 w 379"/>
                  <a:gd name="T89" fmla="*/ 0 h 435"/>
                  <a:gd name="T90" fmla="*/ 0 w 379"/>
                  <a:gd name="T91" fmla="*/ 0 h 435"/>
                  <a:gd name="T92" fmla="*/ 0 w 379"/>
                  <a:gd name="T93" fmla="*/ 0 h 435"/>
                  <a:gd name="T94" fmla="*/ 0 w 379"/>
                  <a:gd name="T95" fmla="*/ 0 h 435"/>
                  <a:gd name="T96" fmla="*/ 0 w 379"/>
                  <a:gd name="T97" fmla="*/ 0 h 435"/>
                  <a:gd name="T98" fmla="*/ 0 w 379"/>
                  <a:gd name="T99" fmla="*/ 0 h 435"/>
                  <a:gd name="T100" fmla="*/ 0 w 379"/>
                  <a:gd name="T101" fmla="*/ 0 h 435"/>
                  <a:gd name="T102" fmla="*/ 0 w 379"/>
                  <a:gd name="T103" fmla="*/ 0 h 435"/>
                  <a:gd name="T104" fmla="*/ 0 w 379"/>
                  <a:gd name="T105" fmla="*/ 0 h 435"/>
                  <a:gd name="T106" fmla="*/ 0 w 379"/>
                  <a:gd name="T107" fmla="*/ 0 h 435"/>
                  <a:gd name="T108" fmla="*/ 0 w 379"/>
                  <a:gd name="T109" fmla="*/ 0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79" h="435">
                    <a:moveTo>
                      <a:pt x="0" y="0"/>
                    </a:moveTo>
                    <a:lnTo>
                      <a:pt x="3" y="4"/>
                    </a:lnTo>
                    <a:lnTo>
                      <a:pt x="12" y="13"/>
                    </a:lnTo>
                    <a:lnTo>
                      <a:pt x="24" y="27"/>
                    </a:lnTo>
                    <a:lnTo>
                      <a:pt x="41" y="45"/>
                    </a:lnTo>
                    <a:lnTo>
                      <a:pt x="58" y="63"/>
                    </a:lnTo>
                    <a:lnTo>
                      <a:pt x="76" y="83"/>
                    </a:lnTo>
                    <a:lnTo>
                      <a:pt x="92" y="101"/>
                    </a:lnTo>
                    <a:lnTo>
                      <a:pt x="106" y="117"/>
                    </a:lnTo>
                    <a:lnTo>
                      <a:pt x="118" y="129"/>
                    </a:lnTo>
                    <a:lnTo>
                      <a:pt x="124" y="135"/>
                    </a:lnTo>
                    <a:lnTo>
                      <a:pt x="127" y="139"/>
                    </a:lnTo>
                    <a:lnTo>
                      <a:pt x="132" y="145"/>
                    </a:lnTo>
                    <a:lnTo>
                      <a:pt x="138" y="151"/>
                    </a:lnTo>
                    <a:lnTo>
                      <a:pt x="145" y="157"/>
                    </a:lnTo>
                    <a:lnTo>
                      <a:pt x="153" y="165"/>
                    </a:lnTo>
                    <a:lnTo>
                      <a:pt x="159" y="172"/>
                    </a:lnTo>
                    <a:lnTo>
                      <a:pt x="165" y="178"/>
                    </a:lnTo>
                    <a:lnTo>
                      <a:pt x="170" y="184"/>
                    </a:lnTo>
                    <a:lnTo>
                      <a:pt x="174" y="189"/>
                    </a:lnTo>
                    <a:lnTo>
                      <a:pt x="177" y="194"/>
                    </a:lnTo>
                    <a:lnTo>
                      <a:pt x="178" y="198"/>
                    </a:lnTo>
                    <a:lnTo>
                      <a:pt x="181" y="203"/>
                    </a:lnTo>
                    <a:lnTo>
                      <a:pt x="185" y="210"/>
                    </a:lnTo>
                    <a:lnTo>
                      <a:pt x="190" y="220"/>
                    </a:lnTo>
                    <a:lnTo>
                      <a:pt x="197" y="230"/>
                    </a:lnTo>
                    <a:lnTo>
                      <a:pt x="206" y="242"/>
                    </a:lnTo>
                    <a:lnTo>
                      <a:pt x="218" y="254"/>
                    </a:lnTo>
                    <a:lnTo>
                      <a:pt x="231" y="270"/>
                    </a:lnTo>
                    <a:lnTo>
                      <a:pt x="247" y="286"/>
                    </a:lnTo>
                    <a:lnTo>
                      <a:pt x="268" y="303"/>
                    </a:lnTo>
                    <a:lnTo>
                      <a:pt x="273" y="308"/>
                    </a:lnTo>
                    <a:lnTo>
                      <a:pt x="278" y="313"/>
                    </a:lnTo>
                    <a:lnTo>
                      <a:pt x="283" y="317"/>
                    </a:lnTo>
                    <a:lnTo>
                      <a:pt x="288" y="322"/>
                    </a:lnTo>
                    <a:lnTo>
                      <a:pt x="293" y="327"/>
                    </a:lnTo>
                    <a:lnTo>
                      <a:pt x="298" y="332"/>
                    </a:lnTo>
                    <a:lnTo>
                      <a:pt x="304" y="335"/>
                    </a:lnTo>
                    <a:lnTo>
                      <a:pt x="309" y="340"/>
                    </a:lnTo>
                    <a:lnTo>
                      <a:pt x="313" y="345"/>
                    </a:lnTo>
                    <a:lnTo>
                      <a:pt x="318" y="349"/>
                    </a:lnTo>
                    <a:lnTo>
                      <a:pt x="329" y="362"/>
                    </a:lnTo>
                    <a:lnTo>
                      <a:pt x="341" y="376"/>
                    </a:lnTo>
                    <a:lnTo>
                      <a:pt x="350" y="387"/>
                    </a:lnTo>
                    <a:lnTo>
                      <a:pt x="357" y="399"/>
                    </a:lnTo>
                    <a:lnTo>
                      <a:pt x="365" y="409"/>
                    </a:lnTo>
                    <a:lnTo>
                      <a:pt x="370" y="418"/>
                    </a:lnTo>
                    <a:lnTo>
                      <a:pt x="374" y="425"/>
                    </a:lnTo>
                    <a:lnTo>
                      <a:pt x="377" y="430"/>
                    </a:lnTo>
                    <a:lnTo>
                      <a:pt x="379" y="434"/>
                    </a:lnTo>
                    <a:lnTo>
                      <a:pt x="379" y="435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3" name="Line 120"/>
              <p:cNvSpPr>
                <a:spLocks noChangeShapeType="1"/>
              </p:cNvSpPr>
              <p:nvPr/>
            </p:nvSpPr>
            <p:spPr bwMode="auto">
              <a:xfrm>
                <a:off x="2265" y="2856"/>
                <a:ext cx="85" cy="72"/>
              </a:xfrm>
              <a:prstGeom prst="line">
                <a:avLst/>
              </a:prstGeom>
              <a:noFill/>
              <a:ln w="4763">
                <a:solidFill>
                  <a:srgbClr val="B265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4" name="Freeform 121"/>
              <p:cNvSpPr>
                <a:spLocks/>
              </p:cNvSpPr>
              <p:nvPr/>
            </p:nvSpPr>
            <p:spPr bwMode="auto">
              <a:xfrm>
                <a:off x="2319" y="2831"/>
                <a:ext cx="70" cy="52"/>
              </a:xfrm>
              <a:custGeom>
                <a:avLst/>
                <a:gdLst>
                  <a:gd name="T0" fmla="*/ 0 w 209"/>
                  <a:gd name="T1" fmla="*/ 0 h 157"/>
                  <a:gd name="T2" fmla="*/ 0 w 209"/>
                  <a:gd name="T3" fmla="*/ 0 h 157"/>
                  <a:gd name="T4" fmla="*/ 0 w 209"/>
                  <a:gd name="T5" fmla="*/ 0 h 157"/>
                  <a:gd name="T6" fmla="*/ 0 w 209"/>
                  <a:gd name="T7" fmla="*/ 0 h 157"/>
                  <a:gd name="T8" fmla="*/ 0 w 209"/>
                  <a:gd name="T9" fmla="*/ 0 h 157"/>
                  <a:gd name="T10" fmla="*/ 0 w 209"/>
                  <a:gd name="T11" fmla="*/ 0 h 157"/>
                  <a:gd name="T12" fmla="*/ 0 w 209"/>
                  <a:gd name="T13" fmla="*/ 0 h 157"/>
                  <a:gd name="T14" fmla="*/ 0 w 209"/>
                  <a:gd name="T15" fmla="*/ 0 h 157"/>
                  <a:gd name="T16" fmla="*/ 0 w 209"/>
                  <a:gd name="T17" fmla="*/ 0 h 157"/>
                  <a:gd name="T18" fmla="*/ 0 w 209"/>
                  <a:gd name="T19" fmla="*/ 0 h 157"/>
                  <a:gd name="T20" fmla="*/ 0 w 209"/>
                  <a:gd name="T21" fmla="*/ 0 h 1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9" h="157">
                    <a:moveTo>
                      <a:pt x="0" y="0"/>
                    </a:moveTo>
                    <a:lnTo>
                      <a:pt x="5" y="4"/>
                    </a:lnTo>
                    <a:lnTo>
                      <a:pt x="18" y="12"/>
                    </a:lnTo>
                    <a:lnTo>
                      <a:pt x="37" y="26"/>
                    </a:lnTo>
                    <a:lnTo>
                      <a:pt x="61" y="43"/>
                    </a:lnTo>
                    <a:lnTo>
                      <a:pt x="90" y="63"/>
                    </a:lnTo>
                    <a:lnTo>
                      <a:pt x="118" y="84"/>
                    </a:lnTo>
                    <a:lnTo>
                      <a:pt x="146" y="104"/>
                    </a:lnTo>
                    <a:lnTo>
                      <a:pt x="171" y="125"/>
                    </a:lnTo>
                    <a:lnTo>
                      <a:pt x="193" y="142"/>
                    </a:lnTo>
                    <a:lnTo>
                      <a:pt x="209" y="157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5" name="Freeform 122"/>
              <p:cNvSpPr>
                <a:spLocks/>
              </p:cNvSpPr>
              <p:nvPr/>
            </p:nvSpPr>
            <p:spPr bwMode="auto">
              <a:xfrm>
                <a:off x="2371" y="2815"/>
                <a:ext cx="89" cy="50"/>
              </a:xfrm>
              <a:custGeom>
                <a:avLst/>
                <a:gdLst>
                  <a:gd name="T0" fmla="*/ 0 w 265"/>
                  <a:gd name="T1" fmla="*/ 0 h 151"/>
                  <a:gd name="T2" fmla="*/ 0 w 265"/>
                  <a:gd name="T3" fmla="*/ 0 h 151"/>
                  <a:gd name="T4" fmla="*/ 0 w 265"/>
                  <a:gd name="T5" fmla="*/ 0 h 151"/>
                  <a:gd name="T6" fmla="*/ 0 w 265"/>
                  <a:gd name="T7" fmla="*/ 0 h 151"/>
                  <a:gd name="T8" fmla="*/ 0 w 265"/>
                  <a:gd name="T9" fmla="*/ 0 h 151"/>
                  <a:gd name="T10" fmla="*/ 0 w 265"/>
                  <a:gd name="T11" fmla="*/ 0 h 151"/>
                  <a:gd name="T12" fmla="*/ 0 w 265"/>
                  <a:gd name="T13" fmla="*/ 0 h 151"/>
                  <a:gd name="T14" fmla="*/ 0 w 265"/>
                  <a:gd name="T15" fmla="*/ 0 h 151"/>
                  <a:gd name="T16" fmla="*/ 0 w 265"/>
                  <a:gd name="T17" fmla="*/ 0 h 151"/>
                  <a:gd name="T18" fmla="*/ 0 w 265"/>
                  <a:gd name="T19" fmla="*/ 0 h 151"/>
                  <a:gd name="T20" fmla="*/ 0 w 265"/>
                  <a:gd name="T21" fmla="*/ 0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65" h="151">
                    <a:moveTo>
                      <a:pt x="0" y="0"/>
                    </a:moveTo>
                    <a:lnTo>
                      <a:pt x="7" y="4"/>
                    </a:lnTo>
                    <a:lnTo>
                      <a:pt x="24" y="15"/>
                    </a:lnTo>
                    <a:lnTo>
                      <a:pt x="51" y="31"/>
                    </a:lnTo>
                    <a:lnTo>
                      <a:pt x="83" y="51"/>
                    </a:lnTo>
                    <a:lnTo>
                      <a:pt x="120" y="73"/>
                    </a:lnTo>
                    <a:lnTo>
                      <a:pt x="158" y="94"/>
                    </a:lnTo>
                    <a:lnTo>
                      <a:pt x="193" y="114"/>
                    </a:lnTo>
                    <a:lnTo>
                      <a:pt x="225" y="132"/>
                    </a:lnTo>
                    <a:lnTo>
                      <a:pt x="250" y="145"/>
                    </a:lnTo>
                    <a:lnTo>
                      <a:pt x="265" y="151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6" name="Freeform 123"/>
              <p:cNvSpPr>
                <a:spLocks/>
              </p:cNvSpPr>
              <p:nvPr/>
            </p:nvSpPr>
            <p:spPr bwMode="auto">
              <a:xfrm>
                <a:off x="2420" y="2901"/>
                <a:ext cx="32" cy="27"/>
              </a:xfrm>
              <a:custGeom>
                <a:avLst/>
                <a:gdLst>
                  <a:gd name="T0" fmla="*/ 0 w 96"/>
                  <a:gd name="T1" fmla="*/ 0 h 80"/>
                  <a:gd name="T2" fmla="*/ 0 w 96"/>
                  <a:gd name="T3" fmla="*/ 0 h 80"/>
                  <a:gd name="T4" fmla="*/ 0 w 96"/>
                  <a:gd name="T5" fmla="*/ 0 h 80"/>
                  <a:gd name="T6" fmla="*/ 0 w 96"/>
                  <a:gd name="T7" fmla="*/ 0 h 80"/>
                  <a:gd name="T8" fmla="*/ 0 w 96"/>
                  <a:gd name="T9" fmla="*/ 0 h 80"/>
                  <a:gd name="T10" fmla="*/ 0 w 96"/>
                  <a:gd name="T11" fmla="*/ 0 h 80"/>
                  <a:gd name="T12" fmla="*/ 0 w 96"/>
                  <a:gd name="T13" fmla="*/ 0 h 80"/>
                  <a:gd name="T14" fmla="*/ 0 w 96"/>
                  <a:gd name="T15" fmla="*/ 0 h 80"/>
                  <a:gd name="T16" fmla="*/ 0 w 96"/>
                  <a:gd name="T17" fmla="*/ 0 h 80"/>
                  <a:gd name="T18" fmla="*/ 0 w 96"/>
                  <a:gd name="T19" fmla="*/ 0 h 80"/>
                  <a:gd name="T20" fmla="*/ 0 w 96"/>
                  <a:gd name="T21" fmla="*/ 0 h 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6" h="80">
                    <a:moveTo>
                      <a:pt x="0" y="0"/>
                    </a:moveTo>
                    <a:lnTo>
                      <a:pt x="12" y="3"/>
                    </a:lnTo>
                    <a:lnTo>
                      <a:pt x="23" y="5"/>
                    </a:lnTo>
                    <a:lnTo>
                      <a:pt x="35" y="9"/>
                    </a:lnTo>
                    <a:lnTo>
                      <a:pt x="46" y="15"/>
                    </a:lnTo>
                    <a:lnTo>
                      <a:pt x="56" y="21"/>
                    </a:lnTo>
                    <a:lnTo>
                      <a:pt x="65" y="29"/>
                    </a:lnTo>
                    <a:lnTo>
                      <a:pt x="74" y="38"/>
                    </a:lnTo>
                    <a:lnTo>
                      <a:pt x="83" y="49"/>
                    </a:lnTo>
                    <a:lnTo>
                      <a:pt x="90" y="64"/>
                    </a:lnTo>
                    <a:lnTo>
                      <a:pt x="96" y="80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7" name="Freeform 124"/>
              <p:cNvSpPr>
                <a:spLocks/>
              </p:cNvSpPr>
              <p:nvPr/>
            </p:nvSpPr>
            <p:spPr bwMode="auto">
              <a:xfrm>
                <a:off x="2482" y="2883"/>
                <a:ext cx="20" cy="13"/>
              </a:xfrm>
              <a:custGeom>
                <a:avLst/>
                <a:gdLst>
                  <a:gd name="T0" fmla="*/ 0 w 60"/>
                  <a:gd name="T1" fmla="*/ 0 h 40"/>
                  <a:gd name="T2" fmla="*/ 0 w 60"/>
                  <a:gd name="T3" fmla="*/ 0 h 40"/>
                  <a:gd name="T4" fmla="*/ 0 w 60"/>
                  <a:gd name="T5" fmla="*/ 0 h 40"/>
                  <a:gd name="T6" fmla="*/ 0 w 60"/>
                  <a:gd name="T7" fmla="*/ 0 h 40"/>
                  <a:gd name="T8" fmla="*/ 0 w 60"/>
                  <a:gd name="T9" fmla="*/ 0 h 40"/>
                  <a:gd name="T10" fmla="*/ 0 w 60"/>
                  <a:gd name="T11" fmla="*/ 0 h 40"/>
                  <a:gd name="T12" fmla="*/ 0 w 60"/>
                  <a:gd name="T13" fmla="*/ 0 h 40"/>
                  <a:gd name="T14" fmla="*/ 0 w 60"/>
                  <a:gd name="T15" fmla="*/ 0 h 40"/>
                  <a:gd name="T16" fmla="*/ 0 w 60"/>
                  <a:gd name="T17" fmla="*/ 0 h 40"/>
                  <a:gd name="T18" fmla="*/ 0 w 60"/>
                  <a:gd name="T19" fmla="*/ 0 h 40"/>
                  <a:gd name="T20" fmla="*/ 0 w 60"/>
                  <a:gd name="T21" fmla="*/ 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1" y="0"/>
                    </a:lnTo>
                    <a:lnTo>
                      <a:pt x="5" y="0"/>
                    </a:lnTo>
                    <a:lnTo>
                      <a:pt x="12" y="2"/>
                    </a:lnTo>
                    <a:lnTo>
                      <a:pt x="18" y="4"/>
                    </a:lnTo>
                    <a:lnTo>
                      <a:pt x="26" y="7"/>
                    </a:lnTo>
                    <a:lnTo>
                      <a:pt x="35" y="11"/>
                    </a:lnTo>
                    <a:lnTo>
                      <a:pt x="42" y="16"/>
                    </a:lnTo>
                    <a:lnTo>
                      <a:pt x="50" y="23"/>
                    </a:lnTo>
                    <a:lnTo>
                      <a:pt x="55" y="31"/>
                    </a:lnTo>
                    <a:lnTo>
                      <a:pt x="60" y="40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8" name="Freeform 125"/>
              <p:cNvSpPr>
                <a:spLocks/>
              </p:cNvSpPr>
              <p:nvPr/>
            </p:nvSpPr>
            <p:spPr bwMode="auto">
              <a:xfrm>
                <a:off x="2248" y="2922"/>
                <a:ext cx="11" cy="34"/>
              </a:xfrm>
              <a:custGeom>
                <a:avLst/>
                <a:gdLst>
                  <a:gd name="T0" fmla="*/ 0 w 34"/>
                  <a:gd name="T1" fmla="*/ 0 h 103"/>
                  <a:gd name="T2" fmla="*/ 0 w 34"/>
                  <a:gd name="T3" fmla="*/ 0 h 103"/>
                  <a:gd name="T4" fmla="*/ 0 w 34"/>
                  <a:gd name="T5" fmla="*/ 0 h 103"/>
                  <a:gd name="T6" fmla="*/ 0 w 34"/>
                  <a:gd name="T7" fmla="*/ 0 h 103"/>
                  <a:gd name="T8" fmla="*/ 0 w 34"/>
                  <a:gd name="T9" fmla="*/ 0 h 103"/>
                  <a:gd name="T10" fmla="*/ 0 w 34"/>
                  <a:gd name="T11" fmla="*/ 0 h 103"/>
                  <a:gd name="T12" fmla="*/ 0 w 34"/>
                  <a:gd name="T13" fmla="*/ 0 h 103"/>
                  <a:gd name="T14" fmla="*/ 0 w 34"/>
                  <a:gd name="T15" fmla="*/ 0 h 103"/>
                  <a:gd name="T16" fmla="*/ 0 w 34"/>
                  <a:gd name="T17" fmla="*/ 0 h 103"/>
                  <a:gd name="T18" fmla="*/ 0 w 34"/>
                  <a:gd name="T19" fmla="*/ 0 h 103"/>
                  <a:gd name="T20" fmla="*/ 0 w 34"/>
                  <a:gd name="T21" fmla="*/ 0 h 103"/>
                  <a:gd name="T22" fmla="*/ 0 w 34"/>
                  <a:gd name="T23" fmla="*/ 0 h 103"/>
                  <a:gd name="T24" fmla="*/ 0 w 34"/>
                  <a:gd name="T25" fmla="*/ 0 h 103"/>
                  <a:gd name="T26" fmla="*/ 0 w 34"/>
                  <a:gd name="T27" fmla="*/ 0 h 103"/>
                  <a:gd name="T28" fmla="*/ 0 w 34"/>
                  <a:gd name="T29" fmla="*/ 0 h 103"/>
                  <a:gd name="T30" fmla="*/ 0 w 34"/>
                  <a:gd name="T31" fmla="*/ 0 h 103"/>
                  <a:gd name="T32" fmla="*/ 0 w 34"/>
                  <a:gd name="T33" fmla="*/ 0 h 103"/>
                  <a:gd name="T34" fmla="*/ 0 w 34"/>
                  <a:gd name="T35" fmla="*/ 0 h 103"/>
                  <a:gd name="T36" fmla="*/ 0 w 34"/>
                  <a:gd name="T37" fmla="*/ 0 h 103"/>
                  <a:gd name="T38" fmla="*/ 0 w 34"/>
                  <a:gd name="T39" fmla="*/ 0 h 103"/>
                  <a:gd name="T40" fmla="*/ 0 w 34"/>
                  <a:gd name="T41" fmla="*/ 0 h 103"/>
                  <a:gd name="T42" fmla="*/ 0 w 34"/>
                  <a:gd name="T43" fmla="*/ 0 h 10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4" h="103">
                    <a:moveTo>
                      <a:pt x="0" y="0"/>
                    </a:moveTo>
                    <a:lnTo>
                      <a:pt x="7" y="6"/>
                    </a:lnTo>
                    <a:lnTo>
                      <a:pt x="14" y="13"/>
                    </a:lnTo>
                    <a:lnTo>
                      <a:pt x="20" y="19"/>
                    </a:lnTo>
                    <a:lnTo>
                      <a:pt x="25" y="25"/>
                    </a:lnTo>
                    <a:lnTo>
                      <a:pt x="29" y="33"/>
                    </a:lnTo>
                    <a:lnTo>
                      <a:pt x="32" y="40"/>
                    </a:lnTo>
                    <a:lnTo>
                      <a:pt x="34" y="47"/>
                    </a:lnTo>
                    <a:lnTo>
                      <a:pt x="34" y="55"/>
                    </a:lnTo>
                    <a:lnTo>
                      <a:pt x="34" y="63"/>
                    </a:lnTo>
                    <a:lnTo>
                      <a:pt x="34" y="72"/>
                    </a:lnTo>
                    <a:lnTo>
                      <a:pt x="32" y="79"/>
                    </a:lnTo>
                    <a:lnTo>
                      <a:pt x="31" y="87"/>
                    </a:lnTo>
                    <a:lnTo>
                      <a:pt x="28" y="92"/>
                    </a:lnTo>
                    <a:lnTo>
                      <a:pt x="27" y="95"/>
                    </a:lnTo>
                    <a:lnTo>
                      <a:pt x="24" y="99"/>
                    </a:lnTo>
                    <a:lnTo>
                      <a:pt x="23" y="100"/>
                    </a:lnTo>
                    <a:lnTo>
                      <a:pt x="20" y="101"/>
                    </a:lnTo>
                    <a:lnTo>
                      <a:pt x="19" y="103"/>
                    </a:lnTo>
                    <a:lnTo>
                      <a:pt x="18" y="103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9" name="Freeform 126"/>
              <p:cNvSpPr>
                <a:spLocks/>
              </p:cNvSpPr>
              <p:nvPr/>
            </p:nvSpPr>
            <p:spPr bwMode="auto">
              <a:xfrm>
                <a:off x="2304" y="2988"/>
                <a:ext cx="12" cy="17"/>
              </a:xfrm>
              <a:custGeom>
                <a:avLst/>
                <a:gdLst>
                  <a:gd name="T0" fmla="*/ 0 w 36"/>
                  <a:gd name="T1" fmla="*/ 0 h 52"/>
                  <a:gd name="T2" fmla="*/ 0 w 36"/>
                  <a:gd name="T3" fmla="*/ 0 h 52"/>
                  <a:gd name="T4" fmla="*/ 0 w 36"/>
                  <a:gd name="T5" fmla="*/ 0 h 52"/>
                  <a:gd name="T6" fmla="*/ 0 w 36"/>
                  <a:gd name="T7" fmla="*/ 0 h 52"/>
                  <a:gd name="T8" fmla="*/ 0 w 36"/>
                  <a:gd name="T9" fmla="*/ 0 h 52"/>
                  <a:gd name="T10" fmla="*/ 0 w 36"/>
                  <a:gd name="T11" fmla="*/ 0 h 52"/>
                  <a:gd name="T12" fmla="*/ 0 w 36"/>
                  <a:gd name="T13" fmla="*/ 0 h 52"/>
                  <a:gd name="T14" fmla="*/ 0 w 36"/>
                  <a:gd name="T15" fmla="*/ 0 h 52"/>
                  <a:gd name="T16" fmla="*/ 0 w 36"/>
                  <a:gd name="T17" fmla="*/ 0 h 52"/>
                  <a:gd name="T18" fmla="*/ 0 w 36"/>
                  <a:gd name="T19" fmla="*/ 0 h 52"/>
                  <a:gd name="T20" fmla="*/ 0 w 36"/>
                  <a:gd name="T21" fmla="*/ 0 h 52"/>
                  <a:gd name="T22" fmla="*/ 0 w 36"/>
                  <a:gd name="T23" fmla="*/ 0 h 52"/>
                  <a:gd name="T24" fmla="*/ 0 w 36"/>
                  <a:gd name="T25" fmla="*/ 0 h 52"/>
                  <a:gd name="T26" fmla="*/ 0 w 36"/>
                  <a:gd name="T27" fmla="*/ 0 h 52"/>
                  <a:gd name="T28" fmla="*/ 0 w 36"/>
                  <a:gd name="T29" fmla="*/ 0 h 52"/>
                  <a:gd name="T30" fmla="*/ 0 w 36"/>
                  <a:gd name="T31" fmla="*/ 0 h 52"/>
                  <a:gd name="T32" fmla="*/ 0 w 36"/>
                  <a:gd name="T33" fmla="*/ 0 h 52"/>
                  <a:gd name="T34" fmla="*/ 0 w 36"/>
                  <a:gd name="T35" fmla="*/ 0 h 52"/>
                  <a:gd name="T36" fmla="*/ 0 w 36"/>
                  <a:gd name="T37" fmla="*/ 0 h 52"/>
                  <a:gd name="T38" fmla="*/ 0 w 36"/>
                  <a:gd name="T39" fmla="*/ 0 h 52"/>
                  <a:gd name="T40" fmla="*/ 0 w 36"/>
                  <a:gd name="T41" fmla="*/ 0 h 52"/>
                  <a:gd name="T42" fmla="*/ 0 w 36"/>
                  <a:gd name="T43" fmla="*/ 0 h 52"/>
                  <a:gd name="T44" fmla="*/ 0 w 36"/>
                  <a:gd name="T45" fmla="*/ 0 h 52"/>
                  <a:gd name="T46" fmla="*/ 0 w 36"/>
                  <a:gd name="T47" fmla="*/ 0 h 52"/>
                  <a:gd name="T48" fmla="*/ 0 w 36"/>
                  <a:gd name="T49" fmla="*/ 0 h 52"/>
                  <a:gd name="T50" fmla="*/ 0 w 36"/>
                  <a:gd name="T51" fmla="*/ 0 h 52"/>
                  <a:gd name="T52" fmla="*/ 0 w 36"/>
                  <a:gd name="T53" fmla="*/ 0 h 52"/>
                  <a:gd name="T54" fmla="*/ 0 w 36"/>
                  <a:gd name="T55" fmla="*/ 0 h 52"/>
                  <a:gd name="T56" fmla="*/ 0 w 36"/>
                  <a:gd name="T57" fmla="*/ 0 h 52"/>
                  <a:gd name="T58" fmla="*/ 0 w 36"/>
                  <a:gd name="T59" fmla="*/ 0 h 52"/>
                  <a:gd name="T60" fmla="*/ 0 w 36"/>
                  <a:gd name="T61" fmla="*/ 0 h 52"/>
                  <a:gd name="T62" fmla="*/ 0 w 36"/>
                  <a:gd name="T63" fmla="*/ 0 h 52"/>
                  <a:gd name="T64" fmla="*/ 0 w 36"/>
                  <a:gd name="T65" fmla="*/ 0 h 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" h="52">
                    <a:moveTo>
                      <a:pt x="35" y="0"/>
                    </a:moveTo>
                    <a:lnTo>
                      <a:pt x="36" y="4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5" y="13"/>
                    </a:lnTo>
                    <a:lnTo>
                      <a:pt x="35" y="15"/>
                    </a:lnTo>
                    <a:lnTo>
                      <a:pt x="33" y="18"/>
                    </a:lnTo>
                    <a:lnTo>
                      <a:pt x="32" y="21"/>
                    </a:lnTo>
                    <a:lnTo>
                      <a:pt x="31" y="24"/>
                    </a:lnTo>
                    <a:lnTo>
                      <a:pt x="31" y="27"/>
                    </a:lnTo>
                    <a:lnTo>
                      <a:pt x="31" y="30"/>
                    </a:lnTo>
                    <a:lnTo>
                      <a:pt x="30" y="31"/>
                    </a:lnTo>
                    <a:lnTo>
                      <a:pt x="28" y="32"/>
                    </a:lnTo>
                    <a:lnTo>
                      <a:pt x="27" y="35"/>
                    </a:lnTo>
                    <a:lnTo>
                      <a:pt x="24" y="36"/>
                    </a:lnTo>
                    <a:lnTo>
                      <a:pt x="23" y="37"/>
                    </a:lnTo>
                    <a:lnTo>
                      <a:pt x="22" y="39"/>
                    </a:lnTo>
                    <a:lnTo>
                      <a:pt x="21" y="40"/>
                    </a:lnTo>
                    <a:lnTo>
                      <a:pt x="19" y="41"/>
                    </a:lnTo>
                    <a:lnTo>
                      <a:pt x="18" y="42"/>
                    </a:lnTo>
                    <a:lnTo>
                      <a:pt x="17" y="43"/>
                    </a:lnTo>
                    <a:lnTo>
                      <a:pt x="14" y="45"/>
                    </a:lnTo>
                    <a:lnTo>
                      <a:pt x="13" y="46"/>
                    </a:lnTo>
                    <a:lnTo>
                      <a:pt x="12" y="47"/>
                    </a:lnTo>
                    <a:lnTo>
                      <a:pt x="10" y="47"/>
                    </a:lnTo>
                    <a:lnTo>
                      <a:pt x="8" y="48"/>
                    </a:lnTo>
                    <a:lnTo>
                      <a:pt x="6" y="50"/>
                    </a:lnTo>
                    <a:lnTo>
                      <a:pt x="5" y="50"/>
                    </a:lnTo>
                    <a:lnTo>
                      <a:pt x="3" y="51"/>
                    </a:lnTo>
                    <a:lnTo>
                      <a:pt x="1" y="51"/>
                    </a:lnTo>
                    <a:lnTo>
                      <a:pt x="0" y="52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63501" name="Oval 127"/>
            <p:cNvSpPr>
              <a:spLocks noChangeArrowheads="1"/>
            </p:cNvSpPr>
            <p:nvPr/>
          </p:nvSpPr>
          <p:spPr bwMode="auto">
            <a:xfrm>
              <a:off x="2160" y="2874"/>
              <a:ext cx="1576" cy="139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</p:grpSp>
      <p:pic>
        <p:nvPicPr>
          <p:cNvPr id="63497" name="Picture 129" descr="c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矩形 1"/>
          <p:cNvSpPr>
            <a:spLocks noChangeArrowheads="1"/>
          </p:cNvSpPr>
          <p:nvPr/>
        </p:nvSpPr>
        <p:spPr bwMode="auto">
          <a:xfrm>
            <a:off x="107950" y="5003800"/>
            <a:ext cx="341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36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t>切勿壓到肋骨！</a:t>
            </a:r>
          </a:p>
        </p:txBody>
      </p:sp>
      <p:sp>
        <p:nvSpPr>
          <p:cNvPr id="63499" name="AutoShape 2"/>
          <p:cNvSpPr>
            <a:spLocks noChangeArrowheads="1"/>
          </p:cNvSpPr>
          <p:nvPr/>
        </p:nvSpPr>
        <p:spPr bwMode="auto">
          <a:xfrm>
            <a:off x="250825" y="1341438"/>
            <a:ext cx="1287463" cy="1447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A7F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4400" b="0">
                <a:solidFill>
                  <a:srgbClr val="FF0000"/>
                </a:solidFill>
                <a:latin typeface="Arial" charset="0"/>
                <a:ea typeface="新細明體" pitchFamily="18" charset="-120"/>
              </a:rPr>
              <a:t>C</a:t>
            </a:r>
            <a:endParaRPr lang="zh-TW" altLang="en-US" sz="4400" b="0">
              <a:solidFill>
                <a:srgbClr val="FF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84508" y="1106329"/>
            <a:ext cx="2759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215CA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心臟按摩術</a:t>
            </a:r>
            <a:endParaRPr kumimoji="0" lang="en-US" altLang="zh-TW" sz="3200" b="0" i="0" u="none" strike="noStrike" kern="0" cap="none" spc="0" normalizeH="0" baseline="0" noProof="0" dirty="0" smtClean="0">
              <a:ln>
                <a:noFill/>
              </a:ln>
              <a:solidFill>
                <a:srgbClr val="0215CA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135" name="標題 1"/>
          <p:cNvSpPr>
            <a:spLocks noGrp="1"/>
          </p:cNvSpPr>
          <p:nvPr>
            <p:ph type="title"/>
          </p:nvPr>
        </p:nvSpPr>
        <p:spPr>
          <a:xfrm>
            <a:off x="406304" y="332656"/>
            <a:ext cx="8424614" cy="629657"/>
          </a:xfrm>
        </p:spPr>
        <p:txBody>
          <a:bodyPr/>
          <a:lstStyle/>
          <a:p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en-US" altLang="zh-TW" sz="5400" dirty="0" smtClean="0">
                <a:solidFill>
                  <a:srgbClr val="CA1502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-A-B</a:t>
            </a:r>
            <a:endParaRPr lang="zh-TW" altLang="en-US" dirty="0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日期版面配置區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35" name="頁尾版面配置區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64517" name="Rectangle 3"/>
          <p:cNvSpPr>
            <a:spLocks noChangeArrowheads="1"/>
          </p:cNvSpPr>
          <p:nvPr/>
        </p:nvSpPr>
        <p:spPr bwMode="auto">
          <a:xfrm>
            <a:off x="484188" y="1239838"/>
            <a:ext cx="218598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按壓</a:t>
            </a:r>
            <a:r>
              <a:rPr kumimoji="1" lang="en-US" altLang="zh-TW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:</a:t>
            </a:r>
            <a:r>
              <a:rPr kumimoji="1" lang="zh-TW" altLang="en-US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吹氣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36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   </a:t>
            </a:r>
            <a:r>
              <a:rPr kumimoji="1" lang="en-US" altLang="zh-TW" sz="4400" b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30 : 2</a:t>
            </a:r>
            <a:endParaRPr kumimoji="1" lang="en-US" altLang="zh-TW" sz="440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64518" name="Text Box 4"/>
          <p:cNvSpPr txBox="1">
            <a:spLocks noChangeArrowheads="1"/>
          </p:cNvSpPr>
          <p:nvPr/>
        </p:nvSpPr>
        <p:spPr bwMode="auto">
          <a:xfrm>
            <a:off x="323528" y="2420938"/>
            <a:ext cx="447548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次數：連續按摩 </a:t>
            </a:r>
            <a:r>
              <a:rPr kumimoji="1" lang="en-US" altLang="zh-TW" b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30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下</a:t>
            </a:r>
            <a:endParaRPr kumimoji="1" lang="en-US" altLang="zh-TW" b="0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速度：每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分鐘 速度</a:t>
            </a: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至少</a:t>
            </a:r>
            <a:endParaRPr kumimoji="1" lang="en-US" altLang="zh-TW" b="0" dirty="0" smtClean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             </a:t>
            </a:r>
            <a:r>
              <a:rPr kumimoji="1" lang="en-US" altLang="zh-TW" b="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100-120</a:t>
            </a: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下</a:t>
            </a:r>
            <a:endParaRPr kumimoji="1" lang="en-US" altLang="zh-TW" b="0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口號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：</a:t>
            </a:r>
            <a:r>
              <a:rPr kumimoji="1" lang="en-US" altLang="zh-TW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上、</a:t>
            </a:r>
            <a:r>
              <a:rPr kumimoji="1" lang="en-US" altLang="zh-TW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2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上</a:t>
            </a:r>
            <a:r>
              <a:rPr kumimoji="1" lang="en-US" altLang="zh-TW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…10</a:t>
            </a: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上</a:t>
            </a:r>
            <a:endParaRPr kumimoji="1" lang="en-US" altLang="zh-TW" b="0" dirty="0" smtClean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         、</a:t>
            </a:r>
            <a:r>
              <a:rPr kumimoji="1" lang="en-US" altLang="zh-TW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kumimoji="1" lang="en-US" altLang="zh-TW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12…15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1" lang="en-US" altLang="zh-TW" b="0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下壓深度</a:t>
            </a:r>
            <a:r>
              <a:rPr kumimoji="1" lang="en-US" altLang="zh-TW" b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:</a:t>
            </a:r>
            <a:r>
              <a:rPr kumimoji="1" lang="zh-TW" altLang="en-US" b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至少</a:t>
            </a:r>
            <a:r>
              <a:rPr kumimoji="1" lang="en-US" altLang="zh-TW" b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5cm</a:t>
            </a:r>
            <a:r>
              <a:rPr kumimoji="1" lang="en-US" altLang="zh-TW" b="0" dirty="0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-6cm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    </a:t>
            </a:r>
            <a:r>
              <a:rPr kumimoji="1" lang="zh-TW" altLang="en-US" b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kumimoji="1" lang="zh-TW" altLang="en-US" b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胸壁厚度</a:t>
            </a:r>
            <a:r>
              <a:rPr kumimoji="1" lang="en-US" altLang="zh-TW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1/3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1" lang="zh-TW" altLang="en-US" b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64519" name="Picture 33" descr="c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1196975"/>
            <a:ext cx="2638425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4076700"/>
            <a:ext cx="2913062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2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395538"/>
            <a:ext cx="26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7"/>
          <p:cNvGrpSpPr>
            <a:grpSpLocks/>
          </p:cNvGrpSpPr>
          <p:nvPr/>
        </p:nvGrpSpPr>
        <p:grpSpPr bwMode="auto">
          <a:xfrm>
            <a:off x="6000750" y="5129213"/>
            <a:ext cx="407988" cy="720725"/>
            <a:chOff x="4377" y="1979"/>
            <a:chExt cx="590" cy="952"/>
          </a:xfrm>
        </p:grpSpPr>
        <p:sp>
          <p:nvSpPr>
            <p:cNvPr id="64524" name="Line 8"/>
            <p:cNvSpPr>
              <a:spLocks noChangeShapeType="1"/>
            </p:cNvSpPr>
            <p:nvPr/>
          </p:nvSpPr>
          <p:spPr bwMode="auto">
            <a:xfrm>
              <a:off x="4377" y="1979"/>
              <a:ext cx="227" cy="95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525" name="Line 9"/>
            <p:cNvSpPr>
              <a:spLocks noChangeShapeType="1"/>
            </p:cNvSpPr>
            <p:nvPr/>
          </p:nvSpPr>
          <p:spPr bwMode="auto">
            <a:xfrm flipH="1">
              <a:off x="4604" y="1979"/>
              <a:ext cx="363" cy="95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4" name="標題 1"/>
          <p:cNvSpPr txBox="1">
            <a:spLocks/>
          </p:cNvSpPr>
          <p:nvPr/>
        </p:nvSpPr>
        <p:spPr>
          <a:xfrm>
            <a:off x="395536" y="134937"/>
            <a:ext cx="8077200" cy="8921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zh-TW" altLang="en-US" b="1" i="1" kern="0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</a:t>
            </a:r>
            <a:r>
              <a:rPr lang="zh-TW" altLang="en-US" sz="5400" kern="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kern="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kern="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kern="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en-US" altLang="zh-TW" sz="54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lang="en-US" altLang="zh-TW" sz="5400" kern="0" dirty="0" smtClean="0">
                <a:latin typeface="標楷體" pitchFamily="65" charset="-120"/>
                <a:ea typeface="標楷體" pitchFamily="65" charset="-120"/>
              </a:rPr>
              <a:t>-A-B</a:t>
            </a:r>
            <a:endParaRPr lang="zh-TW" altLang="en-US" kern="0" dirty="0" smtClean="0">
              <a:ea typeface="新細明體" pitchFamily="18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 </a:t>
            </a:r>
            <a:r>
              <a:rPr lang="en-US" altLang="zh-TW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—</a:t>
            </a:r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  </a:t>
            </a:r>
            <a:r>
              <a:rPr lang="en-US" altLang="zh-TW" b="1" i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C</a:t>
            </a:r>
            <a:r>
              <a:rPr lang="zh-TW" altLang="en-US" b="1" i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 </a:t>
            </a:r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口訣</a:t>
            </a:r>
            <a:endParaRPr lang="zh-TW" altLang="en-US" dirty="0" smtClean="0">
              <a:ea typeface="新細明體" pitchFamily="18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37726"/>
            <a:ext cx="756165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1" y="3717032"/>
            <a:ext cx="7643192" cy="2936181"/>
          </a:xfrm>
          <a:noFill/>
        </p:spPr>
      </p:pic>
      <p:pic>
        <p:nvPicPr>
          <p:cNvPr id="655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187700"/>
            <a:ext cx="4057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文字方塊 10"/>
          <p:cNvSpPr txBox="1">
            <a:spLocks noChangeArrowheads="1"/>
          </p:cNvSpPr>
          <p:nvPr/>
        </p:nvSpPr>
        <p:spPr bwMode="auto">
          <a:xfrm>
            <a:off x="4514030" y="3178174"/>
            <a:ext cx="1684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b="0" dirty="0">
                <a:solidFill>
                  <a:srgbClr val="FF0000"/>
                </a:solidFill>
                <a:latin typeface="Arial" charset="0"/>
                <a:ea typeface="新細明體" pitchFamily="18" charset="-120"/>
              </a:rPr>
              <a:t>--6</a:t>
            </a:r>
            <a:r>
              <a:rPr lang="zh-TW" altLang="en-US" b="0" dirty="0">
                <a:solidFill>
                  <a:srgbClr val="FF0000"/>
                </a:solidFill>
                <a:latin typeface="Arial" charset="0"/>
                <a:ea typeface="新細明體" pitchFamily="18" charset="-120"/>
              </a:rPr>
              <a:t>公分</a:t>
            </a:r>
          </a:p>
        </p:txBody>
      </p:sp>
      <p:pic>
        <p:nvPicPr>
          <p:cNvPr id="6554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18" y="3168650"/>
            <a:ext cx="16573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日期版面配置區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14" name="頁尾版面配置區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grpSp>
        <p:nvGrpSpPr>
          <p:cNvPr id="66564" name="Group 2"/>
          <p:cNvGrpSpPr>
            <a:grpSpLocks/>
          </p:cNvGrpSpPr>
          <p:nvPr/>
        </p:nvGrpSpPr>
        <p:grpSpPr bwMode="auto">
          <a:xfrm>
            <a:off x="2913063" y="1524000"/>
            <a:ext cx="3386137" cy="2239963"/>
            <a:chOff x="2160" y="413"/>
            <a:chExt cx="1872" cy="1411"/>
          </a:xfrm>
        </p:grpSpPr>
        <p:sp>
          <p:nvSpPr>
            <p:cNvPr id="66574" name="AutoShape 3"/>
            <p:cNvSpPr>
              <a:spLocks noChangeArrowheads="1"/>
            </p:cNvSpPr>
            <p:nvPr/>
          </p:nvSpPr>
          <p:spPr bwMode="auto">
            <a:xfrm>
              <a:off x="2160" y="413"/>
              <a:ext cx="1805" cy="1411"/>
            </a:xfrm>
            <a:prstGeom prst="downArrowCallout">
              <a:avLst>
                <a:gd name="adj1" fmla="val 31981"/>
                <a:gd name="adj2" fmla="val 31981"/>
                <a:gd name="adj3" fmla="val 16667"/>
                <a:gd name="adj4" fmla="val 66667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FF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66575" name="Text Box 4"/>
            <p:cNvSpPr txBox="1">
              <a:spLocks noChangeArrowheads="1"/>
            </p:cNvSpPr>
            <p:nvPr/>
          </p:nvSpPr>
          <p:spPr bwMode="auto">
            <a:xfrm>
              <a:off x="2160" y="432"/>
              <a:ext cx="1872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TW" sz="4000" b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A:</a:t>
              </a:r>
              <a:r>
                <a:rPr kumimoji="1" lang="zh-TW" altLang="en-US" sz="4000" b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打開呼吸道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4000" b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維持暢通</a:t>
              </a:r>
            </a:p>
          </p:txBody>
        </p:sp>
      </p:grpSp>
      <p:grpSp>
        <p:nvGrpSpPr>
          <p:cNvPr id="66565" name="Group 5"/>
          <p:cNvGrpSpPr>
            <a:grpSpLocks/>
          </p:cNvGrpSpPr>
          <p:nvPr/>
        </p:nvGrpSpPr>
        <p:grpSpPr bwMode="auto">
          <a:xfrm>
            <a:off x="611188" y="1989138"/>
            <a:ext cx="7477125" cy="4165600"/>
            <a:chOff x="654" y="1258"/>
            <a:chExt cx="5298" cy="2624"/>
          </a:xfrm>
        </p:grpSpPr>
        <p:pic>
          <p:nvPicPr>
            <p:cNvPr id="66570" name="Picture 6" descr="HTIL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" y="1258"/>
              <a:ext cx="2265" cy="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1" name="Text Box 7"/>
            <p:cNvSpPr txBox="1">
              <a:spLocks noChangeArrowheads="1"/>
            </p:cNvSpPr>
            <p:nvPr/>
          </p:nvSpPr>
          <p:spPr bwMode="auto">
            <a:xfrm>
              <a:off x="1471" y="3552"/>
              <a:ext cx="324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壓額抬顎</a:t>
              </a:r>
              <a:r>
                <a:rPr kumimoji="1" lang="en-US" altLang="zh-TW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(</a:t>
              </a:r>
              <a:r>
                <a:rPr kumimoji="1" lang="en-US" altLang="zh-TW">
                  <a:solidFill>
                    <a:srgbClr val="0000FF"/>
                  </a:solidFill>
                  <a:latin typeface="Times New Roman" pitchFamily="18" charset="0"/>
                  <a:ea typeface="新細明體" pitchFamily="18" charset="-120"/>
                </a:rPr>
                <a:t>Head tilt, Chin lift)</a:t>
              </a:r>
            </a:p>
          </p:txBody>
        </p:sp>
        <p:pic>
          <p:nvPicPr>
            <p:cNvPr id="66572" name="Picture 8" descr="BLA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" y="2080"/>
              <a:ext cx="2035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3" name="AutoShape 9"/>
            <p:cNvSpPr>
              <a:spLocks noChangeArrowheads="1"/>
            </p:cNvSpPr>
            <p:nvPr/>
          </p:nvSpPr>
          <p:spPr bwMode="auto">
            <a:xfrm>
              <a:off x="2987" y="2515"/>
              <a:ext cx="480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66566" name="Rectangle 10"/>
          <p:cNvSpPr>
            <a:spLocks noChangeArrowheads="1"/>
          </p:cNvSpPr>
          <p:nvPr/>
        </p:nvSpPr>
        <p:spPr bwMode="auto">
          <a:xfrm>
            <a:off x="1547665" y="404813"/>
            <a:ext cx="7075636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endParaRPr lang="zh-TW" altLang="en-US" sz="3600" b="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67" name="Text Box 11"/>
          <p:cNvSpPr txBox="1">
            <a:spLocks noChangeArrowheads="1"/>
          </p:cNvSpPr>
          <p:nvPr/>
        </p:nvSpPr>
        <p:spPr bwMode="auto">
          <a:xfrm>
            <a:off x="6908800" y="2362200"/>
            <a:ext cx="223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b="0">
                <a:solidFill>
                  <a:schemeClr val="tx1"/>
                </a:solidFill>
                <a:latin typeface="Times New Roman" pitchFamily="18" charset="0"/>
                <a:ea typeface="文鼎新藝體" pitchFamily="49" charset="-120"/>
              </a:rPr>
              <a:t>嘴角延線下來</a:t>
            </a:r>
          </a:p>
        </p:txBody>
      </p:sp>
      <p:pic>
        <p:nvPicPr>
          <p:cNvPr id="66568" name="Picture 12" descr="c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AutoShape 2"/>
          <p:cNvSpPr>
            <a:spLocks noChangeArrowheads="1"/>
          </p:cNvSpPr>
          <p:nvPr/>
        </p:nvSpPr>
        <p:spPr bwMode="auto">
          <a:xfrm>
            <a:off x="762000" y="1455738"/>
            <a:ext cx="1287463" cy="1447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A7F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6000" b="0">
                <a:solidFill>
                  <a:srgbClr val="FF0000"/>
                </a:solidFill>
                <a:latin typeface="Arial" charset="0"/>
                <a:ea typeface="新細明體" pitchFamily="18" charset="-120"/>
              </a:rPr>
              <a:t>A</a:t>
            </a:r>
            <a:endParaRPr lang="zh-TW" altLang="en-US" sz="6000" b="0">
              <a:solidFill>
                <a:srgbClr val="FF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1188" y="232500"/>
            <a:ext cx="7633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</a:t>
            </a:r>
            <a:r>
              <a:rPr lang="zh-TW" altLang="en-US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　   </a:t>
            </a:r>
            <a:r>
              <a:rPr lang="zh-TW" altLang="en-US" sz="54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-C-</a:t>
            </a:r>
            <a:r>
              <a:rPr lang="en-US" altLang="zh-TW" sz="54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A</a:t>
            </a:r>
            <a:r>
              <a:rPr lang="en-US" altLang="zh-TW" sz="54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-B</a:t>
            </a:r>
            <a:endParaRPr lang="zh-TW" altLang="en-US" kern="0" dirty="0" smtClean="0">
              <a:solidFill>
                <a:schemeClr val="bg1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3" y="1298266"/>
            <a:ext cx="3017873" cy="306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043402" y="1044415"/>
            <a:ext cx="3096344" cy="207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吹兩口氣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每口氣吹一秒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共吹兩口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需看到胸部起伏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85975" y="1283143"/>
            <a:ext cx="27394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18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吹</a:t>
            </a:r>
            <a:r>
              <a:rPr kumimoji="1" lang="en-US" altLang="zh-TW" sz="18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1" lang="zh-TW" altLang="en-US" sz="18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吹</a:t>
            </a:r>
            <a:r>
              <a:rPr kumimoji="1" lang="en-US" altLang="zh-TW" sz="18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2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18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吹氣時不需要深呼吸吸氣</a:t>
            </a:r>
          </a:p>
        </p:txBody>
      </p:sp>
      <p:pic>
        <p:nvPicPr>
          <p:cNvPr id="67589" name="Picture 5" descr="給兩口氣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643" y="3322441"/>
            <a:ext cx="834811" cy="68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5158" name="Rectangle 6"/>
          <p:cNvSpPr>
            <a:spLocks noChangeArrowheads="1"/>
          </p:cNvSpPr>
          <p:nvPr/>
        </p:nvSpPr>
        <p:spPr bwMode="auto">
          <a:xfrm>
            <a:off x="3491880" y="1607321"/>
            <a:ext cx="2304256" cy="48029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945159" name="Rectangle 7"/>
          <p:cNvSpPr>
            <a:spLocks noChangeArrowheads="1"/>
          </p:cNvSpPr>
          <p:nvPr/>
        </p:nvSpPr>
        <p:spPr bwMode="auto">
          <a:xfrm>
            <a:off x="3346021" y="2644332"/>
            <a:ext cx="2592288" cy="4744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5868" y="188640"/>
            <a:ext cx="82125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</a:t>
            </a:r>
            <a:r>
              <a:rPr lang="zh-TW" altLang="en-US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　   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-C-A-</a:t>
            </a:r>
            <a:r>
              <a:rPr lang="en-US" altLang="zh-TW" sz="5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B</a:t>
            </a:r>
            <a:endParaRPr lang="zh-TW" altLang="en-US" sz="5000" kern="0" dirty="0" smtClean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084168" y="1283143"/>
            <a:ext cx="2880320" cy="193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吹一口氣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sz="26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沒有看到胸部起伏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sz="26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重新打開呼吸道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sz="26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再吹</a:t>
            </a:r>
            <a:r>
              <a:rPr kumimoji="1" lang="zh-TW" altLang="en-US" sz="2600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一口氣</a:t>
            </a:r>
            <a:endParaRPr kumimoji="1"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228184" y="2254502"/>
            <a:ext cx="2664296" cy="46106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05678" y="5805264"/>
            <a:ext cx="705678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2000" b="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一般民眾如果發現病患無呼吸，但、不敢吹氣、或不想吹氣者，可以不吹氣，直接給予心外按壓</a:t>
            </a:r>
            <a:r>
              <a:rPr kumimoji="1" lang="en-US" altLang="zh-TW" sz="2000" b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100-120</a:t>
            </a:r>
            <a:r>
              <a:rPr kumimoji="1" lang="zh-TW" altLang="en-US" sz="2000" b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下</a:t>
            </a:r>
            <a:r>
              <a:rPr kumimoji="1" lang="zh-TW" altLang="en-US" sz="2000" b="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∕</a:t>
            </a:r>
            <a:r>
              <a:rPr kumimoji="1" lang="zh-TW" altLang="en-US" sz="2000" b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1" lang="zh-TW" altLang="en-US" sz="2000" b="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" name="Picture 2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6"/>
          <a:stretch>
            <a:fillRect/>
          </a:stretch>
        </p:blipFill>
        <p:spPr bwMode="auto">
          <a:xfrm>
            <a:off x="3779912" y="3322442"/>
            <a:ext cx="3583159" cy="248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62" descr="d_bestbe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41" y="5085184"/>
            <a:ext cx="473968" cy="42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63"/>
          <p:cNvSpPr>
            <a:spLocks noChangeArrowheads="1"/>
          </p:cNvSpPr>
          <p:nvPr/>
        </p:nvSpPr>
        <p:spPr bwMode="auto">
          <a:xfrm>
            <a:off x="4684964" y="4278113"/>
            <a:ext cx="1011667" cy="287338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500" dirty="0">
                <a:solidFill>
                  <a:srgbClr val="FFFF00"/>
                </a:solidFill>
                <a:latin typeface="Arial" charset="0"/>
                <a:ea typeface="新細明體" pitchFamily="18" charset="-120"/>
              </a:rPr>
              <a:t>30 : 2</a:t>
            </a:r>
          </a:p>
        </p:txBody>
      </p:sp>
      <p:sp>
        <p:nvSpPr>
          <p:cNvPr id="18" name="Rectangle 264"/>
          <p:cNvSpPr>
            <a:spLocks noChangeArrowheads="1"/>
          </p:cNvSpPr>
          <p:nvPr/>
        </p:nvSpPr>
        <p:spPr bwMode="auto">
          <a:xfrm>
            <a:off x="4640484" y="4278113"/>
            <a:ext cx="1056147" cy="2873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5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5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158" grpId="0" animBg="1"/>
      <p:bldP spid="945159" grpId="0" animBg="1"/>
      <p:bldP spid="12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40466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</a:t>
            </a:r>
            <a:r>
              <a:rPr lang="zh-TW" altLang="en-US" sz="36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   </a:t>
            </a:r>
            <a:r>
              <a:rPr lang="zh-TW" altLang="en-US" sz="36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36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36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-C-A-</a:t>
            </a:r>
            <a:r>
              <a:rPr lang="en-US" altLang="zh-TW" sz="36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B</a:t>
            </a:r>
            <a:endParaRPr lang="zh-TW" altLang="en-US" sz="3600" kern="0" dirty="0" smtClean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5536" y="1484784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甦醒球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000" b="1" dirty="0" err="1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Ambu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代替口對口人工吹氣</a:t>
            </a:r>
            <a:endParaRPr lang="zh-TW" altLang="en-US" sz="3000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58637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31074"/>
            <a:ext cx="2532607" cy="229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88" y="4473116"/>
            <a:ext cx="2722054" cy="191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11560" y="4149080"/>
            <a:ext cx="1152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成人</a:t>
            </a:r>
            <a:endParaRPr lang="zh-TW" altLang="en-US" sz="3000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09700" y="4703078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孩童</a:t>
            </a:r>
            <a:endParaRPr lang="zh-TW" altLang="en-US" sz="3000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188640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  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-C-A-</a:t>
            </a:r>
            <a:r>
              <a:rPr lang="en-US" altLang="zh-TW" sz="5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B</a:t>
            </a:r>
            <a:endParaRPr lang="zh-TW" altLang="en-US" sz="5000" kern="0" dirty="0" smtClean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1628800"/>
            <a:ext cx="61926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甦醒球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000" b="1" dirty="0" err="1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Ambu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扣法：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</a:t>
            </a:r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反扣手勢            </a:t>
            </a:r>
            <a:endParaRPr lang="zh-TW" altLang="en-US" sz="3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9897" name="Picture 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76" y="3485515"/>
            <a:ext cx="29622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68" name="圖片 267"/>
          <p:cNvPicPr/>
          <p:nvPr/>
        </p:nvPicPr>
        <p:blipFill>
          <a:blip r:embed="rId3"/>
          <a:stretch>
            <a:fillRect/>
          </a:stretch>
        </p:blipFill>
        <p:spPr>
          <a:xfrm>
            <a:off x="971600" y="3429000"/>
            <a:ext cx="2876550" cy="264731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547664" y="2431921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</a:t>
            </a:r>
            <a:endParaRPr lang="zh-TW" altLang="en-US" sz="5400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560229" y="2463254"/>
            <a:ext cx="108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600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</a:t>
            </a:r>
            <a:endParaRPr lang="zh-TW" altLang="en-US" sz="5600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188640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  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-C-A-</a:t>
            </a:r>
            <a:r>
              <a:rPr lang="en-US" altLang="zh-TW" sz="5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B</a:t>
            </a:r>
            <a:endParaRPr lang="zh-TW" altLang="en-US" sz="5000" kern="0" dirty="0" smtClean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1628800"/>
            <a:ext cx="61926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甦醒球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000" b="1" dirty="0" err="1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Ambu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扣法：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II</a:t>
            </a:r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</a:t>
            </a:r>
            <a:r>
              <a:rPr lang="zh-TW" altLang="en-US" sz="3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扣手勢            </a:t>
            </a:r>
            <a:endParaRPr lang="zh-TW" altLang="en-US" sz="3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547664" y="2431921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</a:t>
            </a:r>
            <a:endParaRPr lang="zh-TW" altLang="en-US" sz="5400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560229" y="2463254"/>
            <a:ext cx="108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600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</a:t>
            </a:r>
            <a:endParaRPr lang="zh-TW" altLang="en-US" sz="5600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88964"/>
            <a:ext cx="347503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18" y="3388964"/>
            <a:ext cx="345598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8315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版面配置區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9" name="頁尾版面配置區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pic>
        <p:nvPicPr>
          <p:cNvPr id="70660" name="Picture 2" descr="CP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6" y="1478707"/>
            <a:ext cx="2447504" cy="19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1043608" y="333375"/>
            <a:ext cx="70567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3600" i="1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</a:t>
            </a:r>
            <a:r>
              <a:rPr lang="zh-TW" altLang="en-US" sz="3600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術 </a:t>
            </a:r>
            <a:r>
              <a:rPr lang="en-US" altLang="zh-TW" sz="3600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--</a:t>
            </a:r>
            <a:r>
              <a:rPr lang="zh-TW" altLang="en-US" sz="3600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 </a:t>
            </a:r>
            <a:r>
              <a:rPr kumimoji="1" lang="zh-TW" altLang="en-US" sz="3600" b="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兩</a:t>
            </a:r>
            <a:r>
              <a:rPr kumimoji="1" lang="zh-TW" altLang="en-US" sz="3600" b="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人</a:t>
            </a:r>
            <a:r>
              <a:rPr kumimoji="1" lang="zh-TW" altLang="en-US" sz="3600" b="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施救</a:t>
            </a:r>
            <a:endParaRPr kumimoji="1" lang="zh-TW" altLang="en-US" sz="3600" b="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</a:endParaRPr>
          </a:p>
        </p:txBody>
      </p:sp>
      <p:grpSp>
        <p:nvGrpSpPr>
          <p:cNvPr id="70662" name="Group 4"/>
          <p:cNvGrpSpPr>
            <a:grpSpLocks/>
          </p:cNvGrpSpPr>
          <p:nvPr/>
        </p:nvGrpSpPr>
        <p:grpSpPr bwMode="auto">
          <a:xfrm>
            <a:off x="468313" y="5627261"/>
            <a:ext cx="8207375" cy="701675"/>
            <a:chOff x="630" y="3360"/>
            <a:chExt cx="5514" cy="442"/>
          </a:xfrm>
        </p:grpSpPr>
        <p:sp>
          <p:nvSpPr>
            <p:cNvPr id="70664" name="AutoShape 5"/>
            <p:cNvSpPr>
              <a:spLocks noChangeArrowheads="1"/>
            </p:cNvSpPr>
            <p:nvPr/>
          </p:nvSpPr>
          <p:spPr bwMode="auto">
            <a:xfrm>
              <a:off x="630" y="3474"/>
              <a:ext cx="541" cy="306"/>
            </a:xfrm>
            <a:prstGeom prst="rightArrow">
              <a:avLst>
                <a:gd name="adj1" fmla="val 50000"/>
                <a:gd name="adj2" fmla="val 4419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zh-TW" altLang="en-US" sz="2400">
                <a:solidFill>
                  <a:srgbClr val="0000FF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0665" name="Text Box 6"/>
            <p:cNvSpPr txBox="1">
              <a:spLocks noChangeArrowheads="1"/>
            </p:cNvSpPr>
            <p:nvPr/>
          </p:nvSpPr>
          <p:spPr bwMode="auto">
            <a:xfrm>
              <a:off x="1344" y="3360"/>
              <a:ext cx="480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3600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無論單人或雙人施救， 均是</a:t>
              </a:r>
              <a:r>
                <a:rPr kumimoji="1" lang="en-US" altLang="zh-TW" sz="4000" dirty="0">
                  <a:solidFill>
                    <a:srgbClr val="FF0000"/>
                  </a:solidFill>
                  <a:latin typeface="Times New Roman" pitchFamily="18" charset="0"/>
                  <a:ea typeface="標楷體" pitchFamily="65" charset="-120"/>
                </a:rPr>
                <a:t>30 : 2</a:t>
              </a:r>
              <a:endParaRPr kumimoji="1" lang="en-US" altLang="zh-TW" sz="4000" dirty="0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endParaRPr>
            </a:p>
          </p:txBody>
        </p:sp>
      </p:grpSp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38" y="1268761"/>
            <a:ext cx="3815184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90043"/>
            <a:ext cx="3312368" cy="21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6921500" cy="1143000"/>
          </a:xfrm>
        </p:spPr>
        <p:txBody>
          <a:bodyPr/>
          <a:lstStyle/>
          <a:p>
            <a:pPr eaLnBrk="1" hangingPunct="1"/>
            <a:r>
              <a:rPr lang="en-US" altLang="zh-TW" sz="3600" b="1" smtClean="0">
                <a:latin typeface="標楷體" pitchFamily="65" charset="-120"/>
                <a:ea typeface="標楷體" pitchFamily="65" charset="-120"/>
              </a:rPr>
              <a:t>C.P.R.—</a:t>
            </a:r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一般民眾何時停止</a:t>
            </a:r>
            <a:r>
              <a:rPr lang="en-US" altLang="zh-TW" sz="3600" b="1" smtClean="0">
                <a:latin typeface="標楷體" pitchFamily="65" charset="-120"/>
                <a:ea typeface="標楷體" pitchFamily="65" charset="-120"/>
              </a:rPr>
              <a:t>CPR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060848"/>
            <a:ext cx="8155632" cy="2561456"/>
          </a:xfrm>
        </p:spPr>
        <p:txBody>
          <a:bodyPr/>
          <a:lstStyle/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zh-TW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自動體外電擊器</a:t>
            </a:r>
            <a:r>
              <a:rPr lang="en-US" altLang="zh-TW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(AED)</a:t>
            </a:r>
            <a:r>
              <a:rPr lang="zh-TW" altLang="en-US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到達</a:t>
            </a:r>
          </a:p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zh-TW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2.EMS (119)</a:t>
            </a:r>
            <a:r>
              <a:rPr lang="zh-TW" altLang="en-US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人員到達接手</a:t>
            </a:r>
          </a:p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zh-TW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病人四肢會動</a:t>
            </a:r>
          </a:p>
        </p:txBody>
      </p:sp>
      <p:pic>
        <p:nvPicPr>
          <p:cNvPr id="71686" name="Picture 4" descr="c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5" descr="ambul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4292600"/>
            <a:ext cx="17526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7704" y="2852936"/>
            <a:ext cx="6120680" cy="1152128"/>
          </a:xfrm>
        </p:spPr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哈姆立克急救法</a:t>
            </a:r>
            <a:endParaRPr lang="zh-TW" altLang="en-US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8955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404664"/>
            <a:ext cx="5553298" cy="738336"/>
          </a:xfrm>
        </p:spPr>
        <p:txBody>
          <a:bodyPr/>
          <a:lstStyle/>
          <a:p>
            <a:pPr algn="l" eaLnBrk="1" hangingPunct="1"/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CPR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後 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–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 評估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6600"/>
              </a:buClr>
              <a:buSzPct val="80000"/>
            </a:pP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有頸動脈或是會動、但無自發性呼吸</a:t>
            </a:r>
          </a:p>
          <a:p>
            <a:pPr>
              <a:buClr>
                <a:srgbClr val="FF6600"/>
              </a:buClr>
              <a:buSzPct val="80000"/>
              <a:buNone/>
            </a:pP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每</a:t>
            </a:r>
            <a:r>
              <a:rPr kumimoji="1" lang="en-US" altLang="zh-TW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5~6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秒吹一口氣</a:t>
            </a:r>
            <a:r>
              <a:rPr kumimoji="1" lang="en-US" altLang="zh-TW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(10~12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次</a:t>
            </a:r>
            <a:r>
              <a:rPr kumimoji="1" lang="en-US" altLang="zh-TW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分</a:t>
            </a:r>
            <a:r>
              <a:rPr kumimoji="1" lang="en-US" altLang="zh-TW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Clr>
                <a:srgbClr val="FF6600"/>
              </a:buClr>
              <a:buSzPct val="80000"/>
              <a:buNone/>
            </a:pPr>
            <a:r>
              <a:rPr kumimoji="1" lang="en-US" altLang="zh-TW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  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每二分鐘檢查循環</a:t>
            </a:r>
          </a:p>
          <a:p>
            <a:pPr>
              <a:buClr>
                <a:srgbClr val="FF6600"/>
              </a:buClr>
              <a:buSzPct val="80000"/>
              <a:buNone/>
            </a:pP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直至有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自發性呼吸</a:t>
            </a:r>
            <a:endParaRPr kumimoji="1" lang="en-US" altLang="zh-TW" sz="3000" dirty="0" smtClean="0">
              <a:solidFill>
                <a:srgbClr val="0215CA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FF6600"/>
              </a:buClr>
              <a:buSzPct val="80000"/>
              <a:buNone/>
            </a:pPr>
            <a:endParaRPr kumimoji="1" lang="en-US" altLang="zh-TW" sz="3000" dirty="0" smtClean="0">
              <a:solidFill>
                <a:srgbClr val="0215CA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FF6600"/>
              </a:buClr>
              <a:buSzPct val="80000"/>
            </a:pP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有自發性呼吸或有咳嗽</a:t>
            </a: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擺復甦姿勢</a:t>
            </a:r>
            <a:endParaRPr kumimoji="1" lang="en-US" altLang="zh-TW" sz="3200" dirty="0" smtClean="0">
              <a:solidFill>
                <a:srgbClr val="0215CA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FF6600"/>
              </a:buClr>
              <a:buSzPct val="80000"/>
            </a:pP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心肺復甦術一經開始切記不可中斷</a:t>
            </a:r>
            <a:r>
              <a:rPr kumimoji="1" lang="en-US" altLang="zh-TW" sz="3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秒</a:t>
            </a:r>
            <a:endParaRPr kumimoji="1" lang="en-US" altLang="zh-TW" sz="3200" dirty="0" smtClean="0">
              <a:solidFill>
                <a:srgbClr val="0215CA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FF6600"/>
              </a:buClr>
              <a:buSzPct val="80000"/>
              <a:buNone/>
            </a:pPr>
            <a:r>
              <a:rPr kumimoji="1" lang="en-US" altLang="zh-TW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    </a:t>
            </a:r>
          </a:p>
          <a:p>
            <a:pPr>
              <a:buClr>
                <a:srgbClr val="FF6600"/>
              </a:buClr>
              <a:buSzPct val="80000"/>
              <a:buNone/>
            </a:pPr>
            <a:endParaRPr kumimoji="1" lang="zh-TW" altLang="en-US" sz="3000" dirty="0" smtClean="0">
              <a:solidFill>
                <a:srgbClr val="0215CA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Aft>
                <a:spcPct val="20000"/>
              </a:spcAft>
              <a:buFontTx/>
              <a:buNone/>
            </a:pPr>
            <a:endParaRPr lang="zh-TW" altLang="en-US" sz="5000" b="0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686" name="Picture 4" descr="c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6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5922169" cy="309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Picture 3" descr="IMG_12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19138"/>
            <a:ext cx="6443662" cy="226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6964" name="Text Box 4"/>
          <p:cNvSpPr txBox="1">
            <a:spLocks noChangeArrowheads="1"/>
          </p:cNvSpPr>
          <p:nvPr/>
        </p:nvSpPr>
        <p:spPr bwMode="auto">
          <a:xfrm>
            <a:off x="3784600" y="3789040"/>
            <a:ext cx="4603750" cy="16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zh-TW" alt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適用於神智不清者</a:t>
            </a:r>
          </a:p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zh-TW" alt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可防止舌根阻塞呼吸道</a:t>
            </a:r>
          </a:p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zh-TW" alt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一但發生嘔吐，可減少嗆到</a:t>
            </a:r>
          </a:p>
        </p:txBody>
      </p:sp>
      <p:sp>
        <p:nvSpPr>
          <p:cNvPr id="936965" name="Text Box 5"/>
          <p:cNvSpPr txBox="1">
            <a:spLocks noChangeArrowheads="1"/>
          </p:cNvSpPr>
          <p:nvPr/>
        </p:nvSpPr>
        <p:spPr bwMode="auto">
          <a:xfrm>
            <a:off x="755576" y="2172207"/>
            <a:ext cx="146706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甦醒</a:t>
            </a:r>
          </a:p>
          <a:p>
            <a:pPr>
              <a:defRPr/>
            </a:pPr>
            <a:r>
              <a:rPr lang="zh-TW" alt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姿勢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482148" y="2492896"/>
            <a:ext cx="1467068" cy="141519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9592" y="476672"/>
            <a:ext cx="79928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CPR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後 </a:t>
            </a:r>
            <a:r>
              <a:rPr lang="en-US" altLang="zh-TW" sz="3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–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有呼吸、心跳 救護員未抵達前處置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549275"/>
            <a:ext cx="4832350" cy="720725"/>
          </a:xfrm>
        </p:spPr>
        <p:txBody>
          <a:bodyPr/>
          <a:lstStyle/>
          <a:p>
            <a:pPr eaLnBrk="1" hangingPunct="1"/>
            <a:r>
              <a:rPr kumimoji="1" lang="zh-TW" altLang="en-US" b="1" smtClean="0">
                <a:ea typeface="標楷體" pitchFamily="65" charset="-120"/>
              </a:rPr>
              <a:t>實施心肺復甦術注意事項</a:t>
            </a:r>
            <a:r>
              <a:rPr kumimoji="1" lang="zh-TW" altLang="en-US" sz="2800" b="1" smtClean="0">
                <a:solidFill>
                  <a:srgbClr val="800000"/>
                </a:solidFill>
                <a:ea typeface="新細明體" pitchFamily="18" charset="-120"/>
              </a:rPr>
              <a:t/>
            </a:r>
            <a:br>
              <a:rPr kumimoji="1" lang="zh-TW" altLang="en-US" sz="2800" b="1" smtClean="0">
                <a:solidFill>
                  <a:srgbClr val="800000"/>
                </a:solidFill>
                <a:ea typeface="新細明體" pitchFamily="18" charset="-120"/>
              </a:rPr>
            </a:br>
            <a:endParaRPr kumimoji="1" lang="zh-TW" altLang="en-US" sz="2800" b="1" smtClean="0">
              <a:solidFill>
                <a:srgbClr val="800000"/>
              </a:solidFill>
              <a:ea typeface="新細明體" pitchFamily="18" charset="-120"/>
            </a:endParaRPr>
          </a:p>
        </p:txBody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700213"/>
            <a:ext cx="7450137" cy="3881437"/>
          </a:xfrm>
        </p:spPr>
        <p:txBody>
          <a:bodyPr/>
          <a:lstStyle/>
          <a:p>
            <a:pPr eaLnBrk="1" hangingPunct="1">
              <a:buClrTx/>
              <a:buFontTx/>
              <a:buNone/>
            </a:pP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患者必須平躺於硬板上，頭不可高於心臟。</a:t>
            </a:r>
          </a:p>
          <a:p>
            <a:pPr eaLnBrk="1" hangingPunct="1">
              <a:buFont typeface="Wingdings" pitchFamily="2" charset="2"/>
              <a:buNone/>
            </a:pP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不可壓於劍突處，以免肝臟破裂。</a:t>
            </a:r>
          </a:p>
          <a:p>
            <a:pPr eaLnBrk="1" hangingPunct="1">
              <a:buFont typeface="Wingdings" pitchFamily="2" charset="2"/>
              <a:buNone/>
            </a:pP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按壓的速度及力道必須平穩。</a:t>
            </a:r>
          </a:p>
          <a:p>
            <a:pPr eaLnBrk="1" hangingPunct="1">
              <a:buClrTx/>
              <a:buFontTx/>
              <a:buNone/>
            </a:pP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不可中斷超過</a:t>
            </a:r>
            <a:r>
              <a:rPr kumimoji="1" lang="en-US" altLang="zh-TW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1"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秒鐘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（上下樓梯除外）。</a:t>
            </a:r>
            <a:endParaRPr kumimoji="1" lang="en-US" altLang="zh-TW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ClrTx/>
              <a:buFontTx/>
              <a:buNone/>
            </a:pP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5.CPR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需要換人要</a:t>
            </a: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分鐘後</a:t>
            </a: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執行</a:t>
            </a: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周期</a:t>
            </a: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kumimoji="1" lang="zh-TW" altLang="en-US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ClrTx/>
              <a:buFontTx/>
              <a:buNone/>
            </a:pPr>
            <a:endParaRPr kumimoji="1" lang="zh-TW" altLang="en-US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kumimoji="1" lang="zh-TW" altLang="en-US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4758" name="Picture 4" descr="6-3-07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186238"/>
            <a:ext cx="3455987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5" descr="c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6995" y="2492896"/>
            <a:ext cx="4968552" cy="2592288"/>
          </a:xfrm>
        </p:spPr>
        <p:txBody>
          <a:bodyPr/>
          <a:lstStyle/>
          <a:p>
            <a:pPr algn="l"/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自動體外去顫</a:t>
            </a:r>
            <a:r>
              <a:rPr lang="zh-TW" altLang="en-US" sz="5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器</a:t>
            </a:r>
            <a:r>
              <a:rPr lang="en-US" altLang="zh-TW" sz="5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傻瓜電擊器</a:t>
            </a:r>
            <a:r>
              <a:rPr lang="en-US" altLang="zh-TW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5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AED</a:t>
            </a:r>
            <a:r>
              <a:rPr lang="zh-TW" altLang="en-US" sz="5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5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49190"/>
            <a:ext cx="2563391" cy="242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50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574"/>
            <a:ext cx="3888432" cy="272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49673"/>
            <a:ext cx="3168351" cy="266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49018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644008" y="1556792"/>
            <a:ext cx="345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/>
              <a:t>AED</a:t>
            </a:r>
            <a:r>
              <a:rPr lang="zh-TW" altLang="en-US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4800">
                <a:latin typeface="標楷體" panose="03000509000000000000" pitchFamily="65" charset="-120"/>
                <a:ea typeface="標楷體" panose="03000509000000000000" pitchFamily="65" charset="-120"/>
              </a:rPr>
              <a:t>廠牌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51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549275"/>
            <a:ext cx="6769100" cy="5349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692150"/>
            <a:ext cx="3514725" cy="49958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131888"/>
            <a:ext cx="7848600" cy="4313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836613"/>
            <a:ext cx="7200900" cy="5233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765175"/>
            <a:ext cx="7704138" cy="5338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352928" cy="504056"/>
          </a:xfrm>
        </p:spPr>
        <p:txBody>
          <a:bodyPr/>
          <a:lstStyle/>
          <a:p>
            <a:r>
              <a:rPr kumimoji="1" lang="zh-TW" altLang="en-US" sz="4000" dirty="0">
                <a:latin typeface="標楷體" pitchFamily="65" charset="-120"/>
                <a:ea typeface="標楷體" pitchFamily="65" charset="-120"/>
              </a:rPr>
              <a:t>哈姆立克</a:t>
            </a:r>
            <a:r>
              <a:rPr kumimoji="1" lang="zh-TW" altLang="en-US" sz="4000" dirty="0" smtClean="0">
                <a:latin typeface="標楷體" pitchFamily="65" charset="-120"/>
                <a:ea typeface="標楷體" pitchFamily="65" charset="-120"/>
              </a:rPr>
              <a:t>急救法</a:t>
            </a:r>
            <a:r>
              <a:rPr kumimoji="1" lang="en-US" altLang="zh-TW" sz="40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kumimoji="1" lang="zh-TW" altLang="en-US" sz="4000" dirty="0" smtClean="0">
                <a:latin typeface="標楷體" pitchFamily="65" charset="-120"/>
                <a:ea typeface="標楷體" pitchFamily="65" charset="-120"/>
              </a:rPr>
              <a:t>成人</a:t>
            </a:r>
            <a:r>
              <a:rPr lang="zh-TW" altLang="en-US" sz="4000" dirty="0" smtClean="0">
                <a:ea typeface="標楷體" pitchFamily="65" charset="-120"/>
              </a:rPr>
              <a:t>異物</a:t>
            </a:r>
            <a:r>
              <a:rPr lang="zh-TW" altLang="en-US" sz="4000" dirty="0">
                <a:ea typeface="標楷體" pitchFamily="65" charset="-120"/>
              </a:rPr>
              <a:t>哽塞</a:t>
            </a:r>
            <a:r>
              <a:rPr lang="zh-TW" altLang="en-US" sz="4000" dirty="0" smtClean="0">
                <a:ea typeface="標楷體" pitchFamily="65" charset="-120"/>
              </a:rPr>
              <a:t>處理</a:t>
            </a:r>
            <a:endParaRPr lang="zh-TW" altLang="en-US" sz="40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69" y="3681829"/>
            <a:ext cx="1846883" cy="245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203848" y="3140387"/>
            <a:ext cx="3024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當發現患者有部分氣道阻塞、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咳嗽時應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觀察並鼓勵患者咳嗽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4481229" y="4479215"/>
            <a:ext cx="216024" cy="43204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68736"/>
            <a:ext cx="1880068" cy="213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54" y="1255683"/>
            <a:ext cx="18669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05275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640170" y="3443610"/>
            <a:ext cx="174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施救位置</a:t>
            </a:r>
            <a:endParaRPr lang="zh-TW" altLang="en-US" sz="2400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419872" y="1255683"/>
            <a:ext cx="28803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做法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問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先生 先生或小姐 小姐</a:t>
            </a:r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你哽到了嗎</a:t>
            </a:r>
            <a:r>
              <a:rPr lang="en-US" altLang="zh-TW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3203848" y="1196752"/>
            <a:ext cx="3024336" cy="123812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54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765175"/>
            <a:ext cx="5903913" cy="5508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76250"/>
            <a:ext cx="8077200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404813"/>
            <a:ext cx="6697662" cy="5595937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04813"/>
            <a:ext cx="7345362" cy="5649912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7416800" cy="5648325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1" y="3573016"/>
            <a:ext cx="3673001" cy="225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39" y="734861"/>
            <a:ext cx="6843861" cy="211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38195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549275"/>
            <a:ext cx="7129462" cy="59182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908050"/>
            <a:ext cx="4752975" cy="571817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476250"/>
            <a:ext cx="4332288" cy="5545138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0713"/>
            <a:ext cx="7345363" cy="572611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8077200" cy="563563"/>
          </a:xfrm>
        </p:spPr>
        <p:txBody>
          <a:bodyPr/>
          <a:lstStyle/>
          <a:p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哈姆立</a:t>
            </a:r>
            <a:r>
              <a:rPr kumimoji="1" lang="zh-TW" altLang="en-US" sz="3600" dirty="0" smtClean="0">
                <a:latin typeface="標楷體" pitchFamily="65" charset="-120"/>
                <a:ea typeface="標楷體" pitchFamily="65" charset="-120"/>
              </a:rPr>
              <a:t>克法</a:t>
            </a: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成人</a:t>
            </a:r>
            <a:r>
              <a:rPr lang="zh-TW" altLang="en-US" sz="3600" dirty="0">
                <a:ea typeface="標楷體" pitchFamily="65" charset="-120"/>
              </a:rPr>
              <a:t>異物哽塞</a:t>
            </a:r>
            <a:r>
              <a:rPr lang="zh-TW" altLang="en-US" sz="3600" dirty="0" smtClean="0">
                <a:ea typeface="標楷體" pitchFamily="65" charset="-120"/>
              </a:rPr>
              <a:t>處理步驟</a:t>
            </a:r>
            <a:endParaRPr lang="zh-TW" altLang="en-US" sz="36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2491"/>
            <a:ext cx="2209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93301"/>
            <a:ext cx="2592288" cy="171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48" y="2060848"/>
            <a:ext cx="2439243" cy="162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笑臉 5"/>
          <p:cNvSpPr/>
          <p:nvPr/>
        </p:nvSpPr>
        <p:spPr bwMode="auto">
          <a:xfrm>
            <a:off x="3563888" y="1556792"/>
            <a:ext cx="504056" cy="504056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笑臉 6"/>
          <p:cNvSpPr/>
          <p:nvPr/>
        </p:nvSpPr>
        <p:spPr bwMode="auto">
          <a:xfrm>
            <a:off x="5004048" y="1808820"/>
            <a:ext cx="576064" cy="471889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迴轉箭號 10"/>
          <p:cNvSpPr/>
          <p:nvPr/>
        </p:nvSpPr>
        <p:spPr bwMode="auto">
          <a:xfrm>
            <a:off x="2555776" y="1052736"/>
            <a:ext cx="1008112" cy="504056"/>
          </a:xfrm>
          <a:prstGeom prst="utur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弧形箭號 (下彎) 12"/>
          <p:cNvSpPr/>
          <p:nvPr/>
        </p:nvSpPr>
        <p:spPr bwMode="auto">
          <a:xfrm>
            <a:off x="5756421" y="1132786"/>
            <a:ext cx="1435831" cy="911978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向下箭號 13"/>
          <p:cNvSpPr/>
          <p:nvPr/>
        </p:nvSpPr>
        <p:spPr bwMode="auto">
          <a:xfrm>
            <a:off x="6012160" y="3407495"/>
            <a:ext cx="216024" cy="63299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9592" y="3319911"/>
            <a:ext cx="4665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先生 先生</a:t>
            </a:r>
            <a:r>
              <a:rPr lang="zh-TW" altLang="en-US" b="1" dirty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小姐 小姐  你</a:t>
            </a:r>
            <a:r>
              <a:rPr lang="zh-TW" altLang="en-US" b="1" dirty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哽到了嗎</a:t>
            </a:r>
            <a:r>
              <a:rPr lang="en-US" altLang="zh-TW" b="1" dirty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668294" y="4040486"/>
            <a:ext cx="2283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將右手握拳固定於患者的肚臍之上方、左手緊握住右手，由</a:t>
            </a:r>
            <a:r>
              <a:rPr lang="en-US" altLang="zh-TW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</a:t>
            </a:r>
            <a:r>
              <a:rPr lang="zh-TW" altLang="en-US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度的方向擠壓，直到梗塞物出來為止</a:t>
            </a:r>
            <a:endParaRPr lang="zh-TW" altLang="en-US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744" y="4040486"/>
            <a:ext cx="1913904" cy="263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17688"/>
            <a:ext cx="2808312" cy="172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向左箭號 17"/>
          <p:cNvSpPr/>
          <p:nvPr/>
        </p:nvSpPr>
        <p:spPr bwMode="auto">
          <a:xfrm>
            <a:off x="3563888" y="4653136"/>
            <a:ext cx="504056" cy="2880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7544" y="566130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當無法把異物擠出且無意識時，馬上施行</a:t>
            </a:r>
            <a:r>
              <a:rPr lang="en-US" altLang="zh-TW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CPR</a:t>
            </a:r>
            <a:endParaRPr lang="zh-TW" altLang="en-US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9409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765175"/>
            <a:ext cx="7978775" cy="583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4800600"/>
            <a:ext cx="4943475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1600" smtClean="0">
              <a:ea typeface="新細明體" pitchFamily="18" charset="-120"/>
            </a:endParaRPr>
          </a:p>
        </p:txBody>
      </p:sp>
      <p:sp>
        <p:nvSpPr>
          <p:cNvPr id="93187" name="WordArt 3"/>
          <p:cNvSpPr>
            <a:spLocks noChangeArrowheads="1" noChangeShapeType="1" noTextEdit="1"/>
          </p:cNvSpPr>
          <p:nvPr/>
        </p:nvSpPr>
        <p:spPr bwMode="gray">
          <a:xfrm>
            <a:off x="2133600" y="2971800"/>
            <a:ext cx="49530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TW" sz="5400" b="1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1"/>
                    </a:gs>
                    <a:gs pos="100000">
                      <a:srgbClr val="6EAACC"/>
                    </a:gs>
                  </a:gsLst>
                  <a:lin ang="5400000" scaled="1"/>
                </a:gradFill>
                <a:latin typeface="Verdana"/>
                <a:ea typeface="Verdana"/>
                <a:cs typeface="Verdana"/>
              </a:rPr>
              <a:t>Thank You !</a:t>
            </a:r>
            <a:endParaRPr lang="zh-TW" altLang="en-US" sz="5400" b="1" kern="1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1"/>
                  </a:gs>
                  <a:gs pos="100000">
                    <a:srgbClr val="6EAACC"/>
                  </a:gs>
                </a:gsLst>
                <a:lin ang="5400000" scaled="1"/>
              </a:gradFill>
              <a:latin typeface="Verdana"/>
              <a:cs typeface="Verdana"/>
            </a:endParaRPr>
          </a:p>
        </p:txBody>
      </p:sp>
      <p:pic>
        <p:nvPicPr>
          <p:cNvPr id="93188" name="Picture 4" descr="8a2fdc7f0e2d20ebfe7ebf87073735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哈姆立克法</a:t>
            </a:r>
            <a:r>
              <a:rPr kumimoji="1" lang="en-US" altLang="zh-TW" dirty="0">
                <a:latin typeface="標楷體" pitchFamily="65" charset="-120"/>
                <a:ea typeface="標楷體" pitchFamily="65" charset="-120"/>
              </a:rPr>
              <a:t>-</a:t>
            </a: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成人</a:t>
            </a:r>
            <a:r>
              <a:rPr lang="zh-TW" altLang="en-US" dirty="0">
                <a:ea typeface="標楷體" pitchFamily="65" charset="-120"/>
              </a:rPr>
              <a:t>異物哽塞</a:t>
            </a:r>
            <a:r>
              <a:rPr lang="zh-TW" altLang="en-US" dirty="0" smtClean="0">
                <a:ea typeface="標楷體" pitchFamily="65" charset="-120"/>
              </a:rPr>
              <a:t>處理</a:t>
            </a:r>
            <a:r>
              <a:rPr lang="zh-TW" altLang="en-US" dirty="0">
                <a:solidFill>
                  <a:srgbClr val="FF0000"/>
                </a:solidFill>
                <a:ea typeface="標楷體" pitchFamily="65" charset="-120"/>
              </a:rPr>
              <a:t>自救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53" y="1217037"/>
            <a:ext cx="2088232" cy="242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88840"/>
            <a:ext cx="2016224" cy="21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498368" y="591649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有輪子的椅子不適合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會移動</a:t>
            </a:r>
            <a:endPara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76202"/>
            <a:ext cx="1594074" cy="243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724128" y="4437112"/>
            <a:ext cx="3230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將椅子靠壁或固定好，椅背位於肚臍之上方後，以弓步穩定後，身體由上而下擠壓，直到異物擠壓出來為止。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194421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 bwMode="auto">
          <a:xfrm>
            <a:off x="827584" y="3140968"/>
            <a:ext cx="360040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9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37240" cy="675928"/>
          </a:xfrm>
        </p:spPr>
        <p:txBody>
          <a:bodyPr/>
          <a:lstStyle/>
          <a:p>
            <a:r>
              <a:rPr kumimoji="1" lang="zh-TW" altLang="en-US" sz="2600" dirty="0">
                <a:latin typeface="標楷體" pitchFamily="65" charset="-120"/>
                <a:ea typeface="標楷體" pitchFamily="65" charset="-120"/>
              </a:rPr>
              <a:t>哈姆立克急救法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異物哽塞處理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嬰兒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小於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歲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3" y="620688"/>
            <a:ext cx="1389053" cy="25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3018"/>
            <a:ext cx="1293143" cy="255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15" y="974237"/>
            <a:ext cx="1162473" cy="248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8618"/>
            <a:ext cx="1116388" cy="242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484784"/>
            <a:ext cx="1239350" cy="182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13" y="3942969"/>
            <a:ext cx="1368152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42969"/>
            <a:ext cx="1319413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15" y="3723044"/>
            <a:ext cx="1246062" cy="274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02473"/>
            <a:ext cx="1846680" cy="198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79734" y="5806519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掌跟拍前推背部</a:t>
            </a:r>
            <a:r>
              <a:rPr lang="en-US" altLang="zh-TW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endParaRPr lang="en-US" altLang="zh-TW" sz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運用震動將異物拍出</a:t>
            </a:r>
          </a:p>
        </p:txBody>
      </p:sp>
      <p:sp>
        <p:nvSpPr>
          <p:cNvPr id="8" name="矩形 7"/>
          <p:cNvSpPr/>
          <p:nvPr/>
        </p:nvSpPr>
        <p:spPr>
          <a:xfrm>
            <a:off x="6075883" y="6109663"/>
            <a:ext cx="14927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二乳頭中線壓</a:t>
            </a: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胸</a:t>
            </a:r>
            <a:r>
              <a:rPr lang="en-US" altLang="zh-TW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86813" y="3301564"/>
            <a:ext cx="2076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嬰兒異物哽塞有意識時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162875" y="3483662"/>
            <a:ext cx="1617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拇指、食指固定顴骨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201024" y="3455873"/>
            <a:ext cx="1379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施救者馬上蹲下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940152" y="348366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穩住嬰兒面朝下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524328" y="3455873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二個肩岬骨中間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979712" y="5877272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固定後腦、頸、背部夾緊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173436" y="5923438"/>
            <a:ext cx="140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將嬰兒翻過來至大腿夾緊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028384" y="593540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檢查口中</a:t>
            </a:r>
            <a:endParaRPr lang="en-US" altLang="zh-TW" sz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是否有異物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向右箭號 16"/>
          <p:cNvSpPr/>
          <p:nvPr/>
        </p:nvSpPr>
        <p:spPr bwMode="auto">
          <a:xfrm>
            <a:off x="7645454" y="6193730"/>
            <a:ext cx="288032" cy="14890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8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0"/>
            <a:ext cx="5121275" cy="1143000"/>
          </a:xfrm>
        </p:spPr>
        <p:txBody>
          <a:bodyPr/>
          <a:lstStyle/>
          <a:p>
            <a:pPr eaLnBrk="1" hangingPunct="1"/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哈姆立克法</a:t>
            </a:r>
            <a:r>
              <a:rPr lang="en-US" altLang="zh-TW" sz="3600" b="1" smtClean="0"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何時停止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10600" cy="3527722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患者咳出異物。</a:t>
            </a:r>
            <a:endParaRPr lang="en-US" altLang="zh-TW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             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n-US" altLang="zh-TW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患者開始用力呼吸或咳嗽。 </a:t>
            </a:r>
            <a:endParaRPr lang="en-US" altLang="zh-TW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zh-TW" altLang="en-US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患者開始神智不清。（需用手指挖出異物）</a:t>
            </a:r>
            <a:endParaRPr lang="en-US" altLang="zh-TW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醫護人員抵達接手。 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4400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06" name="Picture 4" descr="c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227175"/>
            <a:ext cx="8077200" cy="1643683"/>
          </a:xfrm>
        </p:spPr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心肺復甦術</a:t>
            </a:r>
            <a:r>
              <a:rPr lang="en-US" altLang="zh-TW" sz="5000" dirty="0">
                <a:solidFill>
                  <a:srgbClr val="FF0000"/>
                </a:solidFill>
              </a:rPr>
              <a:t>(</a:t>
            </a:r>
            <a:r>
              <a:rPr lang="en-US" altLang="zh-TW" sz="5000" dirty="0" smtClean="0">
                <a:solidFill>
                  <a:srgbClr val="FF0000"/>
                </a:solidFill>
              </a:rPr>
              <a:t>CPR</a:t>
            </a:r>
            <a:r>
              <a:rPr lang="en-US" altLang="zh-TW" sz="5000" dirty="0">
                <a:solidFill>
                  <a:srgbClr val="FF0000"/>
                </a:solidFill>
              </a:rPr>
              <a:t>)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403012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4147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016TGp_medical_blue_v2">
  <a:themeElements>
    <a:clrScheme name="016TGp_medical_blue_v2 1">
      <a:dk1>
        <a:srgbClr val="046CA6"/>
      </a:dk1>
      <a:lt1>
        <a:srgbClr val="FFFFFF"/>
      </a:lt1>
      <a:dk2>
        <a:srgbClr val="000000"/>
      </a:dk2>
      <a:lt2>
        <a:srgbClr val="DDDDDD"/>
      </a:lt2>
      <a:accent1>
        <a:srgbClr val="8AC8DE"/>
      </a:accent1>
      <a:accent2>
        <a:srgbClr val="99669B"/>
      </a:accent2>
      <a:accent3>
        <a:srgbClr val="FFFFFF"/>
      </a:accent3>
      <a:accent4>
        <a:srgbClr val="035B8D"/>
      </a:accent4>
      <a:accent5>
        <a:srgbClr val="C4E0EC"/>
      </a:accent5>
      <a:accent6>
        <a:srgbClr val="8A5C8C"/>
      </a:accent6>
      <a:hlink>
        <a:srgbClr val="DDB523"/>
      </a:hlink>
      <a:folHlink>
        <a:srgbClr val="969696"/>
      </a:folHlink>
    </a:clrScheme>
    <a:fontScheme name="016TGp_medical_blue_v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016TGp_medical_blue_v2 1">
        <a:dk1>
          <a:srgbClr val="046CA6"/>
        </a:dk1>
        <a:lt1>
          <a:srgbClr val="FFFFFF"/>
        </a:lt1>
        <a:dk2>
          <a:srgbClr val="000000"/>
        </a:dk2>
        <a:lt2>
          <a:srgbClr val="DDDDDD"/>
        </a:lt2>
        <a:accent1>
          <a:srgbClr val="8AC8DE"/>
        </a:accent1>
        <a:accent2>
          <a:srgbClr val="99669B"/>
        </a:accent2>
        <a:accent3>
          <a:srgbClr val="FFFFFF"/>
        </a:accent3>
        <a:accent4>
          <a:srgbClr val="035B8D"/>
        </a:accent4>
        <a:accent5>
          <a:srgbClr val="C4E0EC"/>
        </a:accent5>
        <a:accent6>
          <a:srgbClr val="8A5C8C"/>
        </a:accent6>
        <a:hlink>
          <a:srgbClr val="DDB523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2">
        <a:dk1>
          <a:srgbClr val="336699"/>
        </a:dk1>
        <a:lt1>
          <a:srgbClr val="FFFFFF"/>
        </a:lt1>
        <a:dk2>
          <a:srgbClr val="000000"/>
        </a:dk2>
        <a:lt2>
          <a:srgbClr val="DDDDDD"/>
        </a:lt2>
        <a:accent1>
          <a:srgbClr val="BEC779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DBE0BE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3">
        <a:dk1>
          <a:srgbClr val="336699"/>
        </a:dk1>
        <a:lt1>
          <a:srgbClr val="FFFFFF"/>
        </a:lt1>
        <a:dk2>
          <a:srgbClr val="000000"/>
        </a:dk2>
        <a:lt2>
          <a:srgbClr val="DDDDDD"/>
        </a:lt2>
        <a:accent1>
          <a:srgbClr val="E8B558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F2D7B4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4">
        <a:dk1>
          <a:srgbClr val="336699"/>
        </a:dk1>
        <a:lt1>
          <a:srgbClr val="FFFFFF"/>
        </a:lt1>
        <a:dk2>
          <a:srgbClr val="000000"/>
        </a:dk2>
        <a:lt2>
          <a:srgbClr val="F7F4D5"/>
        </a:lt2>
        <a:accent1>
          <a:srgbClr val="79B4C7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BED6E0"/>
        </a:accent5>
        <a:accent6>
          <a:srgbClr val="B47FC3"/>
        </a:accent6>
        <a:hlink>
          <a:srgbClr val="E79633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5">
        <a:dk1>
          <a:srgbClr val="666699"/>
        </a:dk1>
        <a:lt1>
          <a:srgbClr val="FFFFFF"/>
        </a:lt1>
        <a:dk2>
          <a:srgbClr val="000000"/>
        </a:dk2>
        <a:lt2>
          <a:srgbClr val="F7F4D5"/>
        </a:lt2>
        <a:accent1>
          <a:srgbClr val="A2B5CA"/>
        </a:accent1>
        <a:accent2>
          <a:srgbClr val="CF934B"/>
        </a:accent2>
        <a:accent3>
          <a:srgbClr val="FFFFFF"/>
        </a:accent3>
        <a:accent4>
          <a:srgbClr val="565682"/>
        </a:accent4>
        <a:accent5>
          <a:srgbClr val="CED7E1"/>
        </a:accent5>
        <a:accent6>
          <a:srgbClr val="BB8543"/>
        </a:accent6>
        <a:hlink>
          <a:srgbClr val="3B8FB1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016TGp_medical_blue_v2">
  <a:themeElements>
    <a:clrScheme name="016TGp_medical_blue_v2 1">
      <a:dk1>
        <a:srgbClr val="046CA6"/>
      </a:dk1>
      <a:lt1>
        <a:srgbClr val="FFFFFF"/>
      </a:lt1>
      <a:dk2>
        <a:srgbClr val="000000"/>
      </a:dk2>
      <a:lt2>
        <a:srgbClr val="DDDDDD"/>
      </a:lt2>
      <a:accent1>
        <a:srgbClr val="8AC8DE"/>
      </a:accent1>
      <a:accent2>
        <a:srgbClr val="99669B"/>
      </a:accent2>
      <a:accent3>
        <a:srgbClr val="FFFFFF"/>
      </a:accent3>
      <a:accent4>
        <a:srgbClr val="035B8D"/>
      </a:accent4>
      <a:accent5>
        <a:srgbClr val="C4E0EC"/>
      </a:accent5>
      <a:accent6>
        <a:srgbClr val="8A5C8C"/>
      </a:accent6>
      <a:hlink>
        <a:srgbClr val="DDB523"/>
      </a:hlink>
      <a:folHlink>
        <a:srgbClr val="969696"/>
      </a:folHlink>
    </a:clrScheme>
    <a:fontScheme name="016TGp_medical_blue_v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016TGp_medical_blue_v2 1">
        <a:dk1>
          <a:srgbClr val="046CA6"/>
        </a:dk1>
        <a:lt1>
          <a:srgbClr val="FFFFFF"/>
        </a:lt1>
        <a:dk2>
          <a:srgbClr val="000000"/>
        </a:dk2>
        <a:lt2>
          <a:srgbClr val="DDDDDD"/>
        </a:lt2>
        <a:accent1>
          <a:srgbClr val="8AC8DE"/>
        </a:accent1>
        <a:accent2>
          <a:srgbClr val="99669B"/>
        </a:accent2>
        <a:accent3>
          <a:srgbClr val="FFFFFF"/>
        </a:accent3>
        <a:accent4>
          <a:srgbClr val="035B8D"/>
        </a:accent4>
        <a:accent5>
          <a:srgbClr val="C4E0EC"/>
        </a:accent5>
        <a:accent6>
          <a:srgbClr val="8A5C8C"/>
        </a:accent6>
        <a:hlink>
          <a:srgbClr val="DDB523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2">
        <a:dk1>
          <a:srgbClr val="336699"/>
        </a:dk1>
        <a:lt1>
          <a:srgbClr val="FFFFFF"/>
        </a:lt1>
        <a:dk2>
          <a:srgbClr val="000000"/>
        </a:dk2>
        <a:lt2>
          <a:srgbClr val="DDDDDD"/>
        </a:lt2>
        <a:accent1>
          <a:srgbClr val="BEC779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DBE0BE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3">
        <a:dk1>
          <a:srgbClr val="336699"/>
        </a:dk1>
        <a:lt1>
          <a:srgbClr val="FFFFFF"/>
        </a:lt1>
        <a:dk2>
          <a:srgbClr val="000000"/>
        </a:dk2>
        <a:lt2>
          <a:srgbClr val="DDDDDD"/>
        </a:lt2>
        <a:accent1>
          <a:srgbClr val="E8B558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F2D7B4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4">
        <a:dk1>
          <a:srgbClr val="336699"/>
        </a:dk1>
        <a:lt1>
          <a:srgbClr val="FFFFFF"/>
        </a:lt1>
        <a:dk2>
          <a:srgbClr val="000000"/>
        </a:dk2>
        <a:lt2>
          <a:srgbClr val="F7F4D5"/>
        </a:lt2>
        <a:accent1>
          <a:srgbClr val="79B4C7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BED6E0"/>
        </a:accent5>
        <a:accent6>
          <a:srgbClr val="B47FC3"/>
        </a:accent6>
        <a:hlink>
          <a:srgbClr val="E79633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5">
        <a:dk1>
          <a:srgbClr val="666699"/>
        </a:dk1>
        <a:lt1>
          <a:srgbClr val="FFFFFF"/>
        </a:lt1>
        <a:dk2>
          <a:srgbClr val="000000"/>
        </a:dk2>
        <a:lt2>
          <a:srgbClr val="F7F4D5"/>
        </a:lt2>
        <a:accent1>
          <a:srgbClr val="A2B5CA"/>
        </a:accent1>
        <a:accent2>
          <a:srgbClr val="CF934B"/>
        </a:accent2>
        <a:accent3>
          <a:srgbClr val="FFFFFF"/>
        </a:accent3>
        <a:accent4>
          <a:srgbClr val="565682"/>
        </a:accent4>
        <a:accent5>
          <a:srgbClr val="CED7E1"/>
        </a:accent5>
        <a:accent6>
          <a:srgbClr val="BB8543"/>
        </a:accent6>
        <a:hlink>
          <a:srgbClr val="3B8FB1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016TGp_medical_blue_v2</Template>
  <TotalTime>1358</TotalTime>
  <Words>1054</Words>
  <Application>Microsoft Office PowerPoint</Application>
  <PresentationFormat>如螢幕大小 (4:3)</PresentationFormat>
  <Paragraphs>202</Paragraphs>
  <Slides>51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5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7" baseType="lpstr">
      <vt:lpstr>016TGp_medical_blue_v2</vt:lpstr>
      <vt:lpstr>波形</vt:lpstr>
      <vt:lpstr>2_波形</vt:lpstr>
      <vt:lpstr>1_016TGp_medical_blue_v2</vt:lpstr>
      <vt:lpstr>1_波形</vt:lpstr>
      <vt:lpstr>Image</vt:lpstr>
      <vt:lpstr>緊急救護常識— (CPR+AED)  主講人：    海佃國小護理師    林紀華 </vt:lpstr>
      <vt:lpstr>PowerPoint 簡報</vt:lpstr>
      <vt:lpstr>哈姆立克急救法</vt:lpstr>
      <vt:lpstr>哈姆立克急救法-成人異物哽塞處理</vt:lpstr>
      <vt:lpstr>哈姆立克法-成人異物哽塞處理步驟</vt:lpstr>
      <vt:lpstr>哈姆立克法-成人異物哽塞處理自救</vt:lpstr>
      <vt:lpstr>哈姆立克急救法-異物哽塞處理嬰兒(小於1歲)</vt:lpstr>
      <vt:lpstr>哈姆立克法--何時停止</vt:lpstr>
      <vt:lpstr>心肺復甦術(CPR)</vt:lpstr>
      <vt:lpstr>PowerPoint 簡報</vt:lpstr>
      <vt:lpstr>PowerPoint 簡報</vt:lpstr>
      <vt:lpstr>心臟停止跳動對腦部的影響</vt:lpstr>
      <vt:lpstr>PowerPoint 簡報</vt:lpstr>
      <vt:lpstr>PowerPoint 簡報</vt:lpstr>
      <vt:lpstr>成人心肺復甦術流程　叫-叫-C-A-B</vt:lpstr>
      <vt:lpstr>成人心肺復甦術流程　叫-叫-C-A-B</vt:lpstr>
      <vt:lpstr>成人心肺復甦術流程　叫-叫-C-A-B</vt:lpstr>
      <vt:lpstr>PowerPoint 簡報</vt:lpstr>
      <vt:lpstr>PowerPoint 簡報</vt:lpstr>
      <vt:lpstr>成人心肺復甦術流程　叫-叫-C-A-B</vt:lpstr>
      <vt:lpstr>PowerPoint 簡報</vt:lpstr>
      <vt:lpstr>成人心肺復甦術 —  C 口訣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C.P.R.—一般民眾何時停止CPR</vt:lpstr>
      <vt:lpstr>CPR後 – 評估</vt:lpstr>
      <vt:lpstr>PowerPoint 簡報</vt:lpstr>
      <vt:lpstr>實施心肺復甦術注意事項 </vt:lpstr>
      <vt:lpstr>自動體外去顫器 傻瓜電擊器  AED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user</dc:creator>
  <cp:lastModifiedBy>USER</cp:lastModifiedBy>
  <cp:revision>157</cp:revision>
  <dcterms:created xsi:type="dcterms:W3CDTF">2013-05-16T03:13:49Z</dcterms:created>
  <dcterms:modified xsi:type="dcterms:W3CDTF">2018-04-10T03:47:04Z</dcterms:modified>
</cp:coreProperties>
</file>